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87" r:id="rId3"/>
    <p:sldId id="260" r:id="rId4"/>
    <p:sldId id="259" r:id="rId5"/>
    <p:sldId id="263" r:id="rId6"/>
    <p:sldId id="265" r:id="rId7"/>
    <p:sldId id="264" r:id="rId8"/>
    <p:sldId id="267" r:id="rId9"/>
    <p:sldId id="269" r:id="rId10"/>
    <p:sldId id="270" r:id="rId11"/>
    <p:sldId id="271" r:id="rId12"/>
    <p:sldId id="286" r:id="rId13"/>
    <p:sldId id="285" r:id="rId14"/>
    <p:sldId id="266" r:id="rId15"/>
    <p:sldId id="268" r:id="rId16"/>
    <p:sldId id="272" r:id="rId17"/>
    <p:sldId id="281" r:id="rId18"/>
    <p:sldId id="289" r:id="rId19"/>
    <p:sldId id="283" r:id="rId20"/>
    <p:sldId id="273" r:id="rId21"/>
    <p:sldId id="274" r:id="rId22"/>
    <p:sldId id="275" r:id="rId23"/>
    <p:sldId id="276" r:id="rId24"/>
    <p:sldId id="278" r:id="rId25"/>
    <p:sldId id="290" r:id="rId26"/>
    <p:sldId id="279" r:id="rId27"/>
    <p:sldId id="262"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3" d="100"/>
          <a:sy n="73" d="100"/>
        </p:scale>
        <p:origin x="618"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9AFC49E-09DF-4885-B1C2-5993A525F815}" type="doc">
      <dgm:prSet loTypeId="urn:microsoft.com/office/officeart/2008/layout/RadialCluster" loCatId="cycle" qsTypeId="urn:microsoft.com/office/officeart/2005/8/quickstyle/simple4" qsCatId="simple" csTypeId="urn:microsoft.com/office/officeart/2005/8/colors/accent1_2" csCatId="accent1" phldr="1"/>
      <dgm:spPr/>
      <dgm:t>
        <a:bodyPr/>
        <a:lstStyle/>
        <a:p>
          <a:endParaRPr lang="en-US"/>
        </a:p>
      </dgm:t>
    </dgm:pt>
    <dgm:pt modelId="{D2B15096-1603-4C2F-8FC3-F32D5A74A81B}">
      <dgm:prSet phldrT="[Text]"/>
      <dgm:spPr>
        <a:solidFill>
          <a:schemeClr val="tx1">
            <a:lumMod val="50000"/>
          </a:schemeClr>
        </a:solidFill>
      </dgm:spPr>
      <dgm:t>
        <a:bodyPr/>
        <a:lstStyle/>
        <a:p>
          <a:r>
            <a:rPr lang="en-US" dirty="0"/>
            <a:t>Ideas</a:t>
          </a:r>
        </a:p>
      </dgm:t>
    </dgm:pt>
    <dgm:pt modelId="{29F948F9-EA05-49E7-AC8B-36FF7AE173B8}" type="parTrans" cxnId="{90D6133C-C2BC-4164-A91E-F816B0952314}">
      <dgm:prSet/>
      <dgm:spPr/>
      <dgm:t>
        <a:bodyPr/>
        <a:lstStyle/>
        <a:p>
          <a:endParaRPr lang="en-US"/>
        </a:p>
      </dgm:t>
    </dgm:pt>
    <dgm:pt modelId="{E77469B5-12AF-4AFF-B647-DBFD049B3DD3}" type="sibTrans" cxnId="{90D6133C-C2BC-4164-A91E-F816B0952314}">
      <dgm:prSet/>
      <dgm:spPr/>
      <dgm:t>
        <a:bodyPr/>
        <a:lstStyle/>
        <a:p>
          <a:endParaRPr lang="en-US"/>
        </a:p>
      </dgm:t>
    </dgm:pt>
    <dgm:pt modelId="{4A4CA286-F55B-460F-A594-1CA4BEE447B2}">
      <dgm:prSet phldrT="[Text]"/>
      <dgm:spPr>
        <a:solidFill>
          <a:schemeClr val="tx1">
            <a:lumMod val="50000"/>
          </a:schemeClr>
        </a:solidFill>
      </dgm:spPr>
      <dgm:t>
        <a:bodyPr/>
        <a:lstStyle/>
        <a:p>
          <a:r>
            <a:rPr lang="en-US" dirty="0"/>
            <a:t>Drones</a:t>
          </a:r>
        </a:p>
      </dgm:t>
    </dgm:pt>
    <dgm:pt modelId="{850AB691-AB9B-4150-9A21-500CD3AFC67A}" type="parTrans" cxnId="{0E50D174-1BDD-437D-833D-075792B42432}">
      <dgm:prSet/>
      <dgm:spPr/>
      <dgm:t>
        <a:bodyPr/>
        <a:lstStyle/>
        <a:p>
          <a:endParaRPr lang="en-US"/>
        </a:p>
      </dgm:t>
    </dgm:pt>
    <dgm:pt modelId="{2836D09B-2F37-4C11-B27E-50EC9705E168}" type="sibTrans" cxnId="{0E50D174-1BDD-437D-833D-075792B42432}">
      <dgm:prSet/>
      <dgm:spPr/>
      <dgm:t>
        <a:bodyPr/>
        <a:lstStyle/>
        <a:p>
          <a:endParaRPr lang="en-US"/>
        </a:p>
      </dgm:t>
    </dgm:pt>
    <dgm:pt modelId="{2FCB6D53-931C-49AB-B4D4-F114434903E3}">
      <dgm:prSet phldrT="[Text]" custT="1"/>
      <dgm:spPr>
        <a:solidFill>
          <a:schemeClr val="tx1">
            <a:lumMod val="50000"/>
          </a:schemeClr>
        </a:solidFill>
      </dgm:spPr>
      <dgm:t>
        <a:bodyPr/>
        <a:lstStyle/>
        <a:p>
          <a:r>
            <a:rPr lang="en-US" sz="1800" dirty="0"/>
            <a:t>Marketing Chatbot</a:t>
          </a:r>
        </a:p>
      </dgm:t>
    </dgm:pt>
    <dgm:pt modelId="{B3DA0A7D-D30C-419D-A2F1-1FCDE2EEA8FB}" type="parTrans" cxnId="{F3E74778-1C53-4C8D-8F13-DDFBC9B90D20}">
      <dgm:prSet/>
      <dgm:spPr/>
      <dgm:t>
        <a:bodyPr/>
        <a:lstStyle/>
        <a:p>
          <a:endParaRPr lang="en-US"/>
        </a:p>
      </dgm:t>
    </dgm:pt>
    <dgm:pt modelId="{C46D71C5-0A8A-48D3-9BAA-AF92CB51DB47}" type="sibTrans" cxnId="{F3E74778-1C53-4C8D-8F13-DDFBC9B90D20}">
      <dgm:prSet/>
      <dgm:spPr/>
      <dgm:t>
        <a:bodyPr/>
        <a:lstStyle/>
        <a:p>
          <a:endParaRPr lang="en-US"/>
        </a:p>
      </dgm:t>
    </dgm:pt>
    <dgm:pt modelId="{E7402A70-37F4-4768-828D-15A9BECBD828}">
      <dgm:prSet phldrT="[Text]"/>
      <dgm:spPr>
        <a:solidFill>
          <a:schemeClr val="tx1">
            <a:lumMod val="50000"/>
          </a:schemeClr>
        </a:solidFill>
      </dgm:spPr>
      <dgm:t>
        <a:bodyPr/>
        <a:lstStyle/>
        <a:p>
          <a:r>
            <a:rPr lang="en-US" dirty="0" smtClean="0"/>
            <a:t>Smart Home Management System</a:t>
          </a:r>
          <a:endParaRPr lang="en-US" dirty="0"/>
        </a:p>
      </dgm:t>
    </dgm:pt>
    <dgm:pt modelId="{FBB66841-1AB2-46F9-BEAE-F4B551054C34}" type="parTrans" cxnId="{BCB0CE2D-62B2-49D8-AE79-569C56D59296}">
      <dgm:prSet/>
      <dgm:spPr/>
      <dgm:t>
        <a:bodyPr/>
        <a:lstStyle/>
        <a:p>
          <a:endParaRPr lang="en-US"/>
        </a:p>
      </dgm:t>
    </dgm:pt>
    <dgm:pt modelId="{ABCA4985-DA28-4C9C-8267-956913340D33}" type="sibTrans" cxnId="{BCB0CE2D-62B2-49D8-AE79-569C56D59296}">
      <dgm:prSet/>
      <dgm:spPr/>
      <dgm:t>
        <a:bodyPr/>
        <a:lstStyle/>
        <a:p>
          <a:endParaRPr lang="en-US"/>
        </a:p>
      </dgm:t>
    </dgm:pt>
    <dgm:pt modelId="{3BAAC979-0DCD-467A-B02D-96984BCEFBE6}" type="pres">
      <dgm:prSet presAssocID="{19AFC49E-09DF-4885-B1C2-5993A525F815}" presName="Name0" presStyleCnt="0">
        <dgm:presLayoutVars>
          <dgm:chMax val="1"/>
          <dgm:chPref val="1"/>
          <dgm:dir/>
          <dgm:animOne val="branch"/>
          <dgm:animLvl val="lvl"/>
        </dgm:presLayoutVars>
      </dgm:prSet>
      <dgm:spPr/>
      <dgm:t>
        <a:bodyPr/>
        <a:lstStyle/>
        <a:p>
          <a:endParaRPr lang="en-US"/>
        </a:p>
      </dgm:t>
    </dgm:pt>
    <dgm:pt modelId="{101B0080-4985-4C3E-8ADE-4E642FA5A478}" type="pres">
      <dgm:prSet presAssocID="{D2B15096-1603-4C2F-8FC3-F32D5A74A81B}" presName="singleCycle" presStyleCnt="0"/>
      <dgm:spPr/>
    </dgm:pt>
    <dgm:pt modelId="{1A1F851C-5DE5-4098-82E8-85035F24425D}" type="pres">
      <dgm:prSet presAssocID="{D2B15096-1603-4C2F-8FC3-F32D5A74A81B}" presName="singleCenter" presStyleLbl="node1" presStyleIdx="0" presStyleCnt="4" custScaleX="124336" custScaleY="115946" custLinFactNeighborX="-341" custLinFactNeighborY="-2729">
        <dgm:presLayoutVars>
          <dgm:chMax val="7"/>
          <dgm:chPref val="7"/>
        </dgm:presLayoutVars>
      </dgm:prSet>
      <dgm:spPr/>
      <dgm:t>
        <a:bodyPr/>
        <a:lstStyle/>
        <a:p>
          <a:endParaRPr lang="en-US"/>
        </a:p>
      </dgm:t>
    </dgm:pt>
    <dgm:pt modelId="{A4BF178E-7A3C-4570-8DDF-457171A52828}" type="pres">
      <dgm:prSet presAssocID="{850AB691-AB9B-4150-9A21-500CD3AFC67A}" presName="Name56" presStyleLbl="parChTrans1D2" presStyleIdx="0" presStyleCnt="3"/>
      <dgm:spPr/>
      <dgm:t>
        <a:bodyPr/>
        <a:lstStyle/>
        <a:p>
          <a:endParaRPr lang="en-US"/>
        </a:p>
      </dgm:t>
    </dgm:pt>
    <dgm:pt modelId="{E4E04EE3-13E8-4904-8CDF-C254D1A87232}" type="pres">
      <dgm:prSet presAssocID="{4A4CA286-F55B-460F-A594-1CA4BEE447B2}" presName="text0" presStyleLbl="node1" presStyleIdx="1" presStyleCnt="4" custScaleX="166544" custRadScaleRad="100020" custRadScaleInc="-1900">
        <dgm:presLayoutVars>
          <dgm:bulletEnabled val="1"/>
        </dgm:presLayoutVars>
      </dgm:prSet>
      <dgm:spPr/>
      <dgm:t>
        <a:bodyPr/>
        <a:lstStyle/>
        <a:p>
          <a:endParaRPr lang="en-US"/>
        </a:p>
      </dgm:t>
    </dgm:pt>
    <dgm:pt modelId="{246AE280-3543-4939-B5F9-F0B3AA6E8A7A}" type="pres">
      <dgm:prSet presAssocID="{B3DA0A7D-D30C-419D-A2F1-1FCDE2EEA8FB}" presName="Name56" presStyleLbl="parChTrans1D2" presStyleIdx="1" presStyleCnt="3"/>
      <dgm:spPr/>
      <dgm:t>
        <a:bodyPr/>
        <a:lstStyle/>
        <a:p>
          <a:endParaRPr lang="en-US"/>
        </a:p>
      </dgm:t>
    </dgm:pt>
    <dgm:pt modelId="{75E3319B-3B6D-4BBF-8915-44194E2ACD99}" type="pres">
      <dgm:prSet presAssocID="{2FCB6D53-931C-49AB-B4D4-F114434903E3}" presName="text0" presStyleLbl="node1" presStyleIdx="2" presStyleCnt="4" custScaleX="180095" custRadScaleRad="132323" custRadScaleInc="-959">
        <dgm:presLayoutVars>
          <dgm:bulletEnabled val="1"/>
        </dgm:presLayoutVars>
      </dgm:prSet>
      <dgm:spPr/>
      <dgm:t>
        <a:bodyPr/>
        <a:lstStyle/>
        <a:p>
          <a:endParaRPr lang="en-US"/>
        </a:p>
      </dgm:t>
    </dgm:pt>
    <dgm:pt modelId="{38A8FEBF-CB9A-40E8-B7C4-ADC9EE8467B1}" type="pres">
      <dgm:prSet presAssocID="{FBB66841-1AB2-46F9-BEAE-F4B551054C34}" presName="Name56" presStyleLbl="parChTrans1D2" presStyleIdx="2" presStyleCnt="3"/>
      <dgm:spPr/>
      <dgm:t>
        <a:bodyPr/>
        <a:lstStyle/>
        <a:p>
          <a:endParaRPr lang="en-US"/>
        </a:p>
      </dgm:t>
    </dgm:pt>
    <dgm:pt modelId="{A1772A6D-4A60-4711-9123-2BC4D42C021A}" type="pres">
      <dgm:prSet presAssocID="{E7402A70-37F4-4768-828D-15A9BECBD828}" presName="text0" presStyleLbl="node1" presStyleIdx="3" presStyleCnt="4" custScaleX="177091" custRadScaleRad="120289" custRadScaleInc="3632">
        <dgm:presLayoutVars>
          <dgm:bulletEnabled val="1"/>
        </dgm:presLayoutVars>
      </dgm:prSet>
      <dgm:spPr/>
      <dgm:t>
        <a:bodyPr/>
        <a:lstStyle/>
        <a:p>
          <a:endParaRPr lang="en-US"/>
        </a:p>
      </dgm:t>
    </dgm:pt>
  </dgm:ptLst>
  <dgm:cxnLst>
    <dgm:cxn modelId="{E56CA1E2-21D5-4DE3-9F59-652FC8C51C0E}" type="presOf" srcId="{B3DA0A7D-D30C-419D-A2F1-1FCDE2EEA8FB}" destId="{246AE280-3543-4939-B5F9-F0B3AA6E8A7A}" srcOrd="0" destOrd="0" presId="urn:microsoft.com/office/officeart/2008/layout/RadialCluster"/>
    <dgm:cxn modelId="{7E67B215-558E-4107-9BE0-984E90574C01}" type="presOf" srcId="{19AFC49E-09DF-4885-B1C2-5993A525F815}" destId="{3BAAC979-0DCD-467A-B02D-96984BCEFBE6}" srcOrd="0" destOrd="0" presId="urn:microsoft.com/office/officeart/2008/layout/RadialCluster"/>
    <dgm:cxn modelId="{EACD22BD-069D-4AC3-B3C3-411127279B07}" type="presOf" srcId="{4A4CA286-F55B-460F-A594-1CA4BEE447B2}" destId="{E4E04EE3-13E8-4904-8CDF-C254D1A87232}" srcOrd="0" destOrd="0" presId="urn:microsoft.com/office/officeart/2008/layout/RadialCluster"/>
    <dgm:cxn modelId="{947C76AC-918F-468A-8EBE-DBAAE414B9A4}" type="presOf" srcId="{E7402A70-37F4-4768-828D-15A9BECBD828}" destId="{A1772A6D-4A60-4711-9123-2BC4D42C021A}" srcOrd="0" destOrd="0" presId="urn:microsoft.com/office/officeart/2008/layout/RadialCluster"/>
    <dgm:cxn modelId="{90D6133C-C2BC-4164-A91E-F816B0952314}" srcId="{19AFC49E-09DF-4885-B1C2-5993A525F815}" destId="{D2B15096-1603-4C2F-8FC3-F32D5A74A81B}" srcOrd="0" destOrd="0" parTransId="{29F948F9-EA05-49E7-AC8B-36FF7AE173B8}" sibTransId="{E77469B5-12AF-4AFF-B647-DBFD049B3DD3}"/>
    <dgm:cxn modelId="{DA8EF30E-02DB-473F-9E09-2CB85DB7A2FB}" type="presOf" srcId="{FBB66841-1AB2-46F9-BEAE-F4B551054C34}" destId="{38A8FEBF-CB9A-40E8-B7C4-ADC9EE8467B1}" srcOrd="0" destOrd="0" presId="urn:microsoft.com/office/officeart/2008/layout/RadialCluster"/>
    <dgm:cxn modelId="{F3E74778-1C53-4C8D-8F13-DDFBC9B90D20}" srcId="{D2B15096-1603-4C2F-8FC3-F32D5A74A81B}" destId="{2FCB6D53-931C-49AB-B4D4-F114434903E3}" srcOrd="1" destOrd="0" parTransId="{B3DA0A7D-D30C-419D-A2F1-1FCDE2EEA8FB}" sibTransId="{C46D71C5-0A8A-48D3-9BAA-AF92CB51DB47}"/>
    <dgm:cxn modelId="{0E50D174-1BDD-437D-833D-075792B42432}" srcId="{D2B15096-1603-4C2F-8FC3-F32D5A74A81B}" destId="{4A4CA286-F55B-460F-A594-1CA4BEE447B2}" srcOrd="0" destOrd="0" parTransId="{850AB691-AB9B-4150-9A21-500CD3AFC67A}" sibTransId="{2836D09B-2F37-4C11-B27E-50EC9705E168}"/>
    <dgm:cxn modelId="{852FB4F0-D632-4A76-8ACE-A96ECA7B7020}" type="presOf" srcId="{D2B15096-1603-4C2F-8FC3-F32D5A74A81B}" destId="{1A1F851C-5DE5-4098-82E8-85035F24425D}" srcOrd="0" destOrd="0" presId="urn:microsoft.com/office/officeart/2008/layout/RadialCluster"/>
    <dgm:cxn modelId="{1C5F6E3A-87E7-4D1A-8EE4-544EDDF8A2A9}" type="presOf" srcId="{850AB691-AB9B-4150-9A21-500CD3AFC67A}" destId="{A4BF178E-7A3C-4570-8DDF-457171A52828}" srcOrd="0" destOrd="0" presId="urn:microsoft.com/office/officeart/2008/layout/RadialCluster"/>
    <dgm:cxn modelId="{99A2400A-2A01-4AA8-9E2D-2875F9F492E2}" type="presOf" srcId="{2FCB6D53-931C-49AB-B4D4-F114434903E3}" destId="{75E3319B-3B6D-4BBF-8915-44194E2ACD99}" srcOrd="0" destOrd="0" presId="urn:microsoft.com/office/officeart/2008/layout/RadialCluster"/>
    <dgm:cxn modelId="{BCB0CE2D-62B2-49D8-AE79-569C56D59296}" srcId="{D2B15096-1603-4C2F-8FC3-F32D5A74A81B}" destId="{E7402A70-37F4-4768-828D-15A9BECBD828}" srcOrd="2" destOrd="0" parTransId="{FBB66841-1AB2-46F9-BEAE-F4B551054C34}" sibTransId="{ABCA4985-DA28-4C9C-8267-956913340D33}"/>
    <dgm:cxn modelId="{CB3CB550-D82C-4D97-8590-65301C779E68}" type="presParOf" srcId="{3BAAC979-0DCD-467A-B02D-96984BCEFBE6}" destId="{101B0080-4985-4C3E-8ADE-4E642FA5A478}" srcOrd="0" destOrd="0" presId="urn:microsoft.com/office/officeart/2008/layout/RadialCluster"/>
    <dgm:cxn modelId="{4C59357C-68CD-4714-A4DF-E4A174D44B00}" type="presParOf" srcId="{101B0080-4985-4C3E-8ADE-4E642FA5A478}" destId="{1A1F851C-5DE5-4098-82E8-85035F24425D}" srcOrd="0" destOrd="0" presId="urn:microsoft.com/office/officeart/2008/layout/RadialCluster"/>
    <dgm:cxn modelId="{5BD6A2FE-2416-4E8E-9ED5-E26610053F46}" type="presParOf" srcId="{101B0080-4985-4C3E-8ADE-4E642FA5A478}" destId="{A4BF178E-7A3C-4570-8DDF-457171A52828}" srcOrd="1" destOrd="0" presId="urn:microsoft.com/office/officeart/2008/layout/RadialCluster"/>
    <dgm:cxn modelId="{395D7823-2493-45D3-8C51-68E786F46ECD}" type="presParOf" srcId="{101B0080-4985-4C3E-8ADE-4E642FA5A478}" destId="{E4E04EE3-13E8-4904-8CDF-C254D1A87232}" srcOrd="2" destOrd="0" presId="urn:microsoft.com/office/officeart/2008/layout/RadialCluster"/>
    <dgm:cxn modelId="{CA30E7BD-DC9E-45EA-AC71-A0B4D78C93CB}" type="presParOf" srcId="{101B0080-4985-4C3E-8ADE-4E642FA5A478}" destId="{246AE280-3543-4939-B5F9-F0B3AA6E8A7A}" srcOrd="3" destOrd="0" presId="urn:microsoft.com/office/officeart/2008/layout/RadialCluster"/>
    <dgm:cxn modelId="{C4C24418-0E73-4E63-A99D-9CD4535EB4C1}" type="presParOf" srcId="{101B0080-4985-4C3E-8ADE-4E642FA5A478}" destId="{75E3319B-3B6D-4BBF-8915-44194E2ACD99}" srcOrd="4" destOrd="0" presId="urn:microsoft.com/office/officeart/2008/layout/RadialCluster"/>
    <dgm:cxn modelId="{2518CB98-41EB-4518-9B23-81D3B22D4E0B}" type="presParOf" srcId="{101B0080-4985-4C3E-8ADE-4E642FA5A478}" destId="{38A8FEBF-CB9A-40E8-B7C4-ADC9EE8467B1}" srcOrd="5" destOrd="0" presId="urn:microsoft.com/office/officeart/2008/layout/RadialCluster"/>
    <dgm:cxn modelId="{D6DD6EE1-C09E-498E-84D9-C9237A141E51}" type="presParOf" srcId="{101B0080-4985-4C3E-8ADE-4E642FA5A478}" destId="{A1772A6D-4A60-4711-9123-2BC4D42C021A}" srcOrd="6" destOrd="0" presId="urn:microsoft.com/office/officeart/2008/layout/RadialCluster"/>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B192FA8-0705-4688-B69F-D40A60DE0BCA}" type="doc">
      <dgm:prSet loTypeId="urn:microsoft.com/office/officeart/2005/8/layout/chevron2" loCatId="list" qsTypeId="urn:microsoft.com/office/officeart/2005/8/quickstyle/simple2" qsCatId="simple" csTypeId="urn:microsoft.com/office/officeart/2005/8/colors/colorful2" csCatId="colorful" phldr="1"/>
      <dgm:spPr/>
      <dgm:t>
        <a:bodyPr/>
        <a:lstStyle/>
        <a:p>
          <a:endParaRPr lang="en-US"/>
        </a:p>
      </dgm:t>
    </dgm:pt>
    <dgm:pt modelId="{3CE0E161-ADBE-4CB0-A444-C926E67EC9CC}">
      <dgm:prSet phldrT="[Text]"/>
      <dgm:spPr>
        <a:xfrm rot="5400000">
          <a:off x="-236795" y="238852"/>
          <a:ext cx="1578634" cy="1105044"/>
        </a:xfrm>
        <a:solidFill>
          <a:schemeClr val="tx1">
            <a:lumMod val="50000"/>
          </a:schemeClr>
        </a:solidFill>
        <a:ln>
          <a:solidFill>
            <a:schemeClr val="tx1"/>
          </a:solidFill>
        </a:ln>
      </dgm:spPr>
      <dgm:t>
        <a:bodyPr/>
        <a:lstStyle/>
        <a:p>
          <a:r>
            <a:rPr lang="en-US" dirty="0">
              <a:latin typeface="Calibri" panose="020F0502020204030204"/>
              <a:ea typeface="+mn-ea"/>
              <a:cs typeface="+mn-cs"/>
            </a:rPr>
            <a:t>1</a:t>
          </a:r>
        </a:p>
      </dgm:t>
    </dgm:pt>
    <dgm:pt modelId="{563A86C2-7A4E-4CF6-85A2-8BC927624E36}" type="parTrans" cxnId="{324F4260-0A46-448D-8655-B033A4E11121}">
      <dgm:prSet/>
      <dgm:spPr/>
      <dgm:t>
        <a:bodyPr/>
        <a:lstStyle/>
        <a:p>
          <a:endParaRPr lang="en-US"/>
        </a:p>
      </dgm:t>
    </dgm:pt>
    <dgm:pt modelId="{2645FD27-22EF-4CB1-AD3F-70C45BA18756}" type="sibTrans" cxnId="{324F4260-0A46-448D-8655-B033A4E11121}">
      <dgm:prSet/>
      <dgm:spPr/>
      <dgm:t>
        <a:bodyPr/>
        <a:lstStyle/>
        <a:p>
          <a:endParaRPr lang="en-US"/>
        </a:p>
      </dgm:t>
    </dgm:pt>
    <dgm:pt modelId="{515D9287-4E8D-4B93-8F75-D80FFD075589}">
      <dgm:prSet phldrT="[Text]" custT="1"/>
      <dgm:spPr>
        <a:xfrm rot="5400000">
          <a:off x="5297265" y="-4190163"/>
          <a:ext cx="1026112" cy="9410555"/>
        </a:xfrm>
        <a:ln>
          <a:solidFill>
            <a:schemeClr val="bg1"/>
          </a:solidFill>
        </a:ln>
      </dgm:spPr>
      <dgm:t>
        <a:bodyPr/>
        <a:lstStyle/>
        <a:p>
          <a:r>
            <a:rPr lang="en-US" sz="1600" b="1" i="0" u="sng" dirty="0">
              <a:latin typeface="Abadi Extra Light" panose="020B0204020104020204" pitchFamily="34" charset="0"/>
              <a:ea typeface="+mn-ea"/>
              <a:cs typeface="+mn-cs"/>
            </a:rPr>
            <a:t>Security and surveillance</a:t>
          </a:r>
          <a:r>
            <a:rPr lang="en-US" sz="1600" b="0" i="0" u="sng" dirty="0">
              <a:latin typeface="Abadi Extra Light" panose="020B0204020104020204" pitchFamily="34" charset="0"/>
              <a:ea typeface="+mn-ea"/>
              <a:cs typeface="+mn-cs"/>
            </a:rPr>
            <a:t>:</a:t>
          </a:r>
          <a:endParaRPr lang="en-US" sz="1600" u="sng" dirty="0">
            <a:latin typeface="Abadi Extra Light" panose="020B0204020104020204" pitchFamily="34" charset="0"/>
            <a:ea typeface="+mn-ea"/>
            <a:cs typeface="+mn-cs"/>
          </a:endParaRPr>
        </a:p>
      </dgm:t>
    </dgm:pt>
    <dgm:pt modelId="{4CF133A0-D6CB-4DDD-88FE-20A6E1B99428}" type="parTrans" cxnId="{9D0D3255-9969-4EB8-A07F-837B3FBED2CF}">
      <dgm:prSet/>
      <dgm:spPr/>
      <dgm:t>
        <a:bodyPr/>
        <a:lstStyle/>
        <a:p>
          <a:endParaRPr lang="en-US"/>
        </a:p>
      </dgm:t>
    </dgm:pt>
    <dgm:pt modelId="{3E4F9E39-531F-4D01-ACAD-E5DCD0DC1EC0}" type="sibTrans" cxnId="{9D0D3255-9969-4EB8-A07F-837B3FBED2CF}">
      <dgm:prSet/>
      <dgm:spPr/>
      <dgm:t>
        <a:bodyPr/>
        <a:lstStyle/>
        <a:p>
          <a:endParaRPr lang="en-US"/>
        </a:p>
      </dgm:t>
    </dgm:pt>
    <dgm:pt modelId="{3948C205-67C5-4093-B08B-68F92BF4E0CB}">
      <dgm:prSet phldrT="[Text]"/>
      <dgm:spPr>
        <a:xfrm rot="5400000">
          <a:off x="-236795" y="1623146"/>
          <a:ext cx="1578634" cy="1105044"/>
        </a:xfrm>
        <a:solidFill>
          <a:schemeClr val="tx1">
            <a:lumMod val="50000"/>
          </a:schemeClr>
        </a:solidFill>
        <a:ln>
          <a:solidFill>
            <a:schemeClr val="tx1"/>
          </a:solidFill>
        </a:ln>
      </dgm:spPr>
      <dgm:t>
        <a:bodyPr/>
        <a:lstStyle/>
        <a:p>
          <a:r>
            <a:rPr lang="en-US">
              <a:latin typeface="Calibri" panose="020F0502020204030204"/>
              <a:ea typeface="+mn-ea"/>
              <a:cs typeface="+mn-cs"/>
            </a:rPr>
            <a:t>2</a:t>
          </a:r>
        </a:p>
      </dgm:t>
    </dgm:pt>
    <dgm:pt modelId="{3ABDA712-3957-4986-9DD3-BF72593D6DA2}" type="parTrans" cxnId="{3100E0A1-FD6B-4453-B636-D97EAB57033B}">
      <dgm:prSet/>
      <dgm:spPr/>
      <dgm:t>
        <a:bodyPr/>
        <a:lstStyle/>
        <a:p>
          <a:endParaRPr lang="en-US"/>
        </a:p>
      </dgm:t>
    </dgm:pt>
    <dgm:pt modelId="{7E30D8C5-EFD5-44E2-9B83-C45EDAEA324D}" type="sibTrans" cxnId="{3100E0A1-FD6B-4453-B636-D97EAB57033B}">
      <dgm:prSet/>
      <dgm:spPr/>
      <dgm:t>
        <a:bodyPr/>
        <a:lstStyle/>
        <a:p>
          <a:endParaRPr lang="en-US"/>
        </a:p>
      </dgm:t>
    </dgm:pt>
    <dgm:pt modelId="{49FFBDFC-5713-4DA2-953F-E6A52B6DE81E}">
      <dgm:prSet phldrT="[Text]"/>
      <dgm:spPr>
        <a:xfrm rot="5400000">
          <a:off x="-236795" y="3007440"/>
          <a:ext cx="1578634" cy="1105044"/>
        </a:xfrm>
        <a:solidFill>
          <a:schemeClr val="tx1">
            <a:lumMod val="50000"/>
          </a:schemeClr>
        </a:solidFill>
        <a:ln>
          <a:solidFill>
            <a:schemeClr val="tx1"/>
          </a:solidFill>
        </a:ln>
      </dgm:spPr>
      <dgm:t>
        <a:bodyPr/>
        <a:lstStyle/>
        <a:p>
          <a:r>
            <a:rPr lang="en-US" dirty="0">
              <a:latin typeface="Calibri" panose="020F0502020204030204"/>
              <a:ea typeface="+mn-ea"/>
              <a:cs typeface="+mn-cs"/>
            </a:rPr>
            <a:t>3</a:t>
          </a:r>
        </a:p>
      </dgm:t>
    </dgm:pt>
    <dgm:pt modelId="{DB32F4ED-B3D9-4CAC-A4B2-CABD656982F3}" type="parTrans" cxnId="{F80F9BA0-0FAE-4B5C-921F-5A2549D6F691}">
      <dgm:prSet/>
      <dgm:spPr/>
      <dgm:t>
        <a:bodyPr/>
        <a:lstStyle/>
        <a:p>
          <a:endParaRPr lang="en-US"/>
        </a:p>
      </dgm:t>
    </dgm:pt>
    <dgm:pt modelId="{DFBECC40-8859-4A9E-9C8D-4F5A8E1A7823}" type="sibTrans" cxnId="{F80F9BA0-0FAE-4B5C-921F-5A2549D6F691}">
      <dgm:prSet/>
      <dgm:spPr/>
      <dgm:t>
        <a:bodyPr/>
        <a:lstStyle/>
        <a:p>
          <a:endParaRPr lang="en-US"/>
        </a:p>
      </dgm:t>
    </dgm:pt>
    <dgm:pt modelId="{D09A7BC7-FC84-4671-8034-122806E1A729}">
      <dgm:prSet phldrT="[Text]" custT="1"/>
      <dgm:spPr>
        <a:xfrm rot="5400000">
          <a:off x="5297265" y="-1421576"/>
          <a:ext cx="1026112" cy="9410555"/>
        </a:xfrm>
      </dgm:spPr>
      <dgm:t>
        <a:bodyPr/>
        <a:lstStyle/>
        <a:p>
          <a:r>
            <a:rPr lang="en-US" sz="1600" b="1" u="sng" dirty="0">
              <a:latin typeface="Abadi Extra Light" panose="020B0204020104020204" pitchFamily="34" charset="0"/>
              <a:ea typeface="+mn-ea"/>
              <a:cs typeface="+mn-cs"/>
            </a:rPr>
            <a:t>Aerial inspection of capturing moments/events:</a:t>
          </a:r>
        </a:p>
      </dgm:t>
    </dgm:pt>
    <dgm:pt modelId="{64812C92-386B-4A11-A1CB-D7177EF9F73D}" type="parTrans" cxnId="{56A83EDA-C8B7-4BEA-9F6D-A68EE4CC319B}">
      <dgm:prSet/>
      <dgm:spPr/>
      <dgm:t>
        <a:bodyPr/>
        <a:lstStyle/>
        <a:p>
          <a:endParaRPr lang="en-US"/>
        </a:p>
      </dgm:t>
    </dgm:pt>
    <dgm:pt modelId="{557D37BD-E7A8-4E68-B76C-E5F5CA08DB48}" type="sibTrans" cxnId="{56A83EDA-C8B7-4BEA-9F6D-A68EE4CC319B}">
      <dgm:prSet/>
      <dgm:spPr/>
      <dgm:t>
        <a:bodyPr/>
        <a:lstStyle/>
        <a:p>
          <a:endParaRPr lang="en-US"/>
        </a:p>
      </dgm:t>
    </dgm:pt>
    <dgm:pt modelId="{B3BD15DD-18CD-41D0-B7E0-2F3733646556}">
      <dgm:prSet phldrT="[Text]"/>
      <dgm:spPr>
        <a:xfrm rot="5400000">
          <a:off x="5297265" y="-1421576"/>
          <a:ext cx="1026112" cy="9410555"/>
        </a:xfrm>
      </dgm:spPr>
      <dgm:t>
        <a:bodyPr/>
        <a:lstStyle/>
        <a:p>
          <a:endParaRPr lang="en-US" sz="1400" dirty="0">
            <a:latin typeface="Calibri" panose="020F0502020204030204"/>
            <a:ea typeface="+mn-ea"/>
            <a:cs typeface="+mn-cs"/>
          </a:endParaRPr>
        </a:p>
      </dgm:t>
    </dgm:pt>
    <dgm:pt modelId="{A6170425-BD94-486D-AC1B-825ACCD57CD8}" type="parTrans" cxnId="{E17474D5-5AF7-44BC-A476-C45A64A597C7}">
      <dgm:prSet/>
      <dgm:spPr/>
      <dgm:t>
        <a:bodyPr/>
        <a:lstStyle/>
        <a:p>
          <a:endParaRPr lang="en-US"/>
        </a:p>
      </dgm:t>
    </dgm:pt>
    <dgm:pt modelId="{E0DE08A3-67CE-464D-B0AB-0E47E8D59246}" type="sibTrans" cxnId="{E17474D5-5AF7-44BC-A476-C45A64A597C7}">
      <dgm:prSet/>
      <dgm:spPr/>
      <dgm:t>
        <a:bodyPr/>
        <a:lstStyle/>
        <a:p>
          <a:endParaRPr lang="en-US"/>
        </a:p>
      </dgm:t>
    </dgm:pt>
    <dgm:pt modelId="{85161541-F509-4673-9BB1-9EDB048C2728}">
      <dgm:prSet phldrT="[Text]" custT="1"/>
      <dgm:spPr>
        <a:xfrm rot="5400000">
          <a:off x="5297265" y="-4190163"/>
          <a:ext cx="1026112" cy="9410555"/>
        </a:xfrm>
        <a:ln>
          <a:solidFill>
            <a:schemeClr val="bg1"/>
          </a:solidFill>
        </a:ln>
      </dgm:spPr>
      <dgm:t>
        <a:bodyPr/>
        <a:lstStyle/>
        <a:p>
          <a:r>
            <a:rPr lang="en-US" sz="1600" b="0" i="0" dirty="0">
              <a:latin typeface="Abadi Extra Light" panose="020B0204020104020204" pitchFamily="34" charset="0"/>
              <a:ea typeface="+mn-ea"/>
              <a:cs typeface="+mn-cs"/>
            </a:rPr>
            <a:t>Event surveillance</a:t>
          </a:r>
          <a:endParaRPr lang="en-US" sz="1600" dirty="0">
            <a:latin typeface="Abadi Extra Light" panose="020B0204020104020204" pitchFamily="34" charset="0"/>
            <a:ea typeface="+mn-ea"/>
            <a:cs typeface="+mn-cs"/>
          </a:endParaRPr>
        </a:p>
      </dgm:t>
    </dgm:pt>
    <dgm:pt modelId="{92CC08B9-89BE-45AF-B4C2-1566FD76788B}" type="parTrans" cxnId="{4C711BD4-917F-4FAC-BB5C-995EB5D8548C}">
      <dgm:prSet/>
      <dgm:spPr/>
      <dgm:t>
        <a:bodyPr/>
        <a:lstStyle/>
        <a:p>
          <a:endParaRPr lang="en-US"/>
        </a:p>
      </dgm:t>
    </dgm:pt>
    <dgm:pt modelId="{6EA420D0-9D18-4044-87A7-E73D78B1CF95}" type="sibTrans" cxnId="{4C711BD4-917F-4FAC-BB5C-995EB5D8548C}">
      <dgm:prSet/>
      <dgm:spPr/>
      <dgm:t>
        <a:bodyPr/>
        <a:lstStyle/>
        <a:p>
          <a:endParaRPr lang="en-US"/>
        </a:p>
      </dgm:t>
    </dgm:pt>
    <dgm:pt modelId="{7723497F-D5BB-44B8-A28E-4D2A86FF92ED}">
      <dgm:prSet custT="1"/>
      <dgm:spPr>
        <a:xfrm rot="5400000">
          <a:off x="5297265" y="-4190163"/>
          <a:ext cx="1026112" cy="9410555"/>
        </a:xfrm>
        <a:ln>
          <a:solidFill>
            <a:schemeClr val="bg1"/>
          </a:solidFill>
        </a:ln>
      </dgm:spPr>
      <dgm:t>
        <a:bodyPr/>
        <a:lstStyle/>
        <a:p>
          <a:r>
            <a:rPr lang="en-US" sz="1600" b="0" i="0" dirty="0">
              <a:latin typeface="Abadi Extra Light" panose="020B0204020104020204" pitchFamily="34" charset="0"/>
              <a:ea typeface="+mn-ea"/>
              <a:cs typeface="+mn-cs"/>
            </a:rPr>
            <a:t>Crown monitoring</a:t>
          </a:r>
        </a:p>
      </dgm:t>
    </dgm:pt>
    <dgm:pt modelId="{D9B08D5D-BF10-4C26-B48B-040A8377E23D}" type="parTrans" cxnId="{11B525F1-AAA1-44B9-9D8B-E05DB1229476}">
      <dgm:prSet/>
      <dgm:spPr/>
      <dgm:t>
        <a:bodyPr/>
        <a:lstStyle/>
        <a:p>
          <a:endParaRPr lang="en-US"/>
        </a:p>
      </dgm:t>
    </dgm:pt>
    <dgm:pt modelId="{2C60E719-DC5D-400A-A24C-A270E6EE2A43}" type="sibTrans" cxnId="{11B525F1-AAA1-44B9-9D8B-E05DB1229476}">
      <dgm:prSet/>
      <dgm:spPr/>
      <dgm:t>
        <a:bodyPr/>
        <a:lstStyle/>
        <a:p>
          <a:endParaRPr lang="en-US"/>
        </a:p>
      </dgm:t>
    </dgm:pt>
    <dgm:pt modelId="{61F2301C-64A5-427A-92B3-D1A70C2FCEE5}">
      <dgm:prSet custT="1"/>
      <dgm:spPr>
        <a:xfrm rot="5400000">
          <a:off x="5297265" y="-4190163"/>
          <a:ext cx="1026112" cy="9410555"/>
        </a:xfrm>
        <a:ln>
          <a:solidFill>
            <a:schemeClr val="bg1"/>
          </a:solidFill>
        </a:ln>
      </dgm:spPr>
      <dgm:t>
        <a:bodyPr/>
        <a:lstStyle/>
        <a:p>
          <a:r>
            <a:rPr lang="en-US" sz="1600" b="0" i="0" dirty="0">
              <a:latin typeface="Abadi Extra Light" panose="020B0204020104020204" pitchFamily="34" charset="0"/>
              <a:ea typeface="+mn-ea"/>
              <a:cs typeface="+mn-cs"/>
            </a:rPr>
            <a:t>Intrusion detection</a:t>
          </a:r>
        </a:p>
      </dgm:t>
    </dgm:pt>
    <dgm:pt modelId="{C02F2E5E-7F60-4868-AA5D-3D91F2146822}" type="parTrans" cxnId="{50887249-DDDC-42F0-85C3-9E6670598297}">
      <dgm:prSet/>
      <dgm:spPr/>
      <dgm:t>
        <a:bodyPr/>
        <a:lstStyle/>
        <a:p>
          <a:endParaRPr lang="en-US"/>
        </a:p>
      </dgm:t>
    </dgm:pt>
    <dgm:pt modelId="{6AFE6814-40BD-472C-8683-046DB2C45228}" type="sibTrans" cxnId="{50887249-DDDC-42F0-85C3-9E6670598297}">
      <dgm:prSet/>
      <dgm:spPr/>
      <dgm:t>
        <a:bodyPr/>
        <a:lstStyle/>
        <a:p>
          <a:endParaRPr lang="en-US"/>
        </a:p>
      </dgm:t>
    </dgm:pt>
    <dgm:pt modelId="{9473E9FD-A652-4853-A630-56C098D55A26}">
      <dgm:prSet custT="1"/>
      <dgm:spPr>
        <a:xfrm rot="5400000">
          <a:off x="5297265" y="-4190163"/>
          <a:ext cx="1026112" cy="9410555"/>
        </a:xfrm>
        <a:ln>
          <a:solidFill>
            <a:schemeClr val="bg1"/>
          </a:solidFill>
        </a:ln>
      </dgm:spPr>
      <dgm:t>
        <a:bodyPr/>
        <a:lstStyle/>
        <a:p>
          <a:r>
            <a:rPr lang="en-US" sz="1600" b="0" i="0" dirty="0">
              <a:latin typeface="Abadi Extra Light" panose="020B0204020104020204" pitchFamily="34" charset="0"/>
              <a:ea typeface="+mn-ea"/>
              <a:cs typeface="+mn-cs"/>
            </a:rPr>
            <a:t>Border security</a:t>
          </a:r>
        </a:p>
      </dgm:t>
    </dgm:pt>
    <dgm:pt modelId="{12AB03F5-B235-489D-9B4C-51D4517D8B59}" type="parTrans" cxnId="{67F2C7EA-A325-480E-ACDC-0C70E48D7579}">
      <dgm:prSet/>
      <dgm:spPr/>
      <dgm:t>
        <a:bodyPr/>
        <a:lstStyle/>
        <a:p>
          <a:endParaRPr lang="en-US"/>
        </a:p>
      </dgm:t>
    </dgm:pt>
    <dgm:pt modelId="{85ED96FE-7277-46A2-ACAA-87EEE603945A}" type="sibTrans" cxnId="{67F2C7EA-A325-480E-ACDC-0C70E48D7579}">
      <dgm:prSet/>
      <dgm:spPr/>
      <dgm:t>
        <a:bodyPr/>
        <a:lstStyle/>
        <a:p>
          <a:endParaRPr lang="en-US"/>
        </a:p>
      </dgm:t>
    </dgm:pt>
    <dgm:pt modelId="{119365C7-8B11-456E-9C53-578ADF3A6457}">
      <dgm:prSet phldrT="[Text]" custT="1"/>
      <dgm:spPr>
        <a:xfrm rot="5400000">
          <a:off x="5297265" y="-2805869"/>
          <a:ext cx="1026112" cy="9410555"/>
        </a:xfrm>
      </dgm:spPr>
      <dgm:t>
        <a:bodyPr/>
        <a:lstStyle/>
        <a:p>
          <a:r>
            <a:rPr lang="en-US" sz="1600" b="0" i="0" dirty="0">
              <a:latin typeface="Abadi Extra Light" panose="020B0204020104020204" pitchFamily="34" charset="0"/>
              <a:ea typeface="+mn-ea"/>
              <a:cs typeface="+mn-cs"/>
            </a:rPr>
            <a:t>‍Roof Inspection of private and commercial estates</a:t>
          </a:r>
          <a:endParaRPr lang="en-US" sz="1600" b="0" dirty="0">
            <a:latin typeface="Abadi Extra Light" panose="020B0204020104020204" pitchFamily="34" charset="0"/>
            <a:ea typeface="+mn-ea"/>
            <a:cs typeface="+mn-cs"/>
          </a:endParaRPr>
        </a:p>
      </dgm:t>
    </dgm:pt>
    <dgm:pt modelId="{79326569-EA1C-4455-BB7C-26FA5D9F2E7D}" type="parTrans" cxnId="{A32EFF2A-4BE0-4ECC-90DE-7A869B2CA7CE}">
      <dgm:prSet/>
      <dgm:spPr/>
      <dgm:t>
        <a:bodyPr/>
        <a:lstStyle/>
        <a:p>
          <a:endParaRPr lang="en-US"/>
        </a:p>
      </dgm:t>
    </dgm:pt>
    <dgm:pt modelId="{FB2990A8-69D9-4651-9EE9-6E6F93919CC2}" type="sibTrans" cxnId="{A32EFF2A-4BE0-4ECC-90DE-7A869B2CA7CE}">
      <dgm:prSet/>
      <dgm:spPr/>
      <dgm:t>
        <a:bodyPr/>
        <a:lstStyle/>
        <a:p>
          <a:endParaRPr lang="en-US"/>
        </a:p>
      </dgm:t>
    </dgm:pt>
    <dgm:pt modelId="{18DF35F2-2961-4F6A-9FDB-B5DA01B60721}">
      <dgm:prSet phldrT="[Text]" custT="1"/>
      <dgm:spPr>
        <a:xfrm rot="5400000">
          <a:off x="5297265" y="-2805869"/>
          <a:ext cx="1026112" cy="9410555"/>
        </a:xfrm>
      </dgm:spPr>
      <dgm:t>
        <a:bodyPr/>
        <a:lstStyle/>
        <a:p>
          <a:r>
            <a:rPr lang="en-US" sz="1600" b="0" i="0" u="sng" dirty="0">
              <a:latin typeface="Abadi Extra Light" panose="020B0204020104020204" pitchFamily="34" charset="0"/>
              <a:ea typeface="+mn-ea"/>
              <a:cs typeface="+mn-cs"/>
            </a:rPr>
            <a:t>‍</a:t>
          </a:r>
          <a:r>
            <a:rPr lang="en-US" sz="1600" b="1" i="0" u="sng" dirty="0">
              <a:latin typeface="Abadi Extra Light" panose="020B0204020104020204" pitchFamily="34" charset="0"/>
              <a:ea typeface="+mn-ea"/>
              <a:cs typeface="+mn-cs"/>
            </a:rPr>
            <a:t>Aerial inspection of sites:</a:t>
          </a:r>
          <a:endParaRPr lang="en-US" sz="1600" u="sng" dirty="0">
            <a:latin typeface="Abadi Extra Light" panose="020B0204020104020204" pitchFamily="34" charset="0"/>
            <a:ea typeface="+mn-ea"/>
            <a:cs typeface="+mn-cs"/>
          </a:endParaRPr>
        </a:p>
      </dgm:t>
    </dgm:pt>
    <dgm:pt modelId="{911B2154-3453-4D64-A1CE-CE1DB46845F9}" type="sibTrans" cxnId="{77E9F4F8-EE98-4367-B4B6-FBAE9103A935}">
      <dgm:prSet/>
      <dgm:spPr/>
      <dgm:t>
        <a:bodyPr/>
        <a:lstStyle/>
        <a:p>
          <a:endParaRPr lang="en-US"/>
        </a:p>
      </dgm:t>
    </dgm:pt>
    <dgm:pt modelId="{68A1F64A-9E98-4E48-9275-65946F5CA615}" type="parTrans" cxnId="{77E9F4F8-EE98-4367-B4B6-FBAE9103A935}">
      <dgm:prSet/>
      <dgm:spPr/>
      <dgm:t>
        <a:bodyPr/>
        <a:lstStyle/>
        <a:p>
          <a:endParaRPr lang="en-US"/>
        </a:p>
      </dgm:t>
    </dgm:pt>
    <dgm:pt modelId="{18FA85C8-2582-4C83-B5BF-44A0A4EB0746}">
      <dgm:prSet phldrT="[Text]" custT="1"/>
      <dgm:spPr>
        <a:xfrm rot="5400000">
          <a:off x="5297265" y="-2805869"/>
          <a:ext cx="1026112" cy="9410555"/>
        </a:xfrm>
      </dgm:spPr>
      <dgm:t>
        <a:bodyPr/>
        <a:lstStyle/>
        <a:p>
          <a:r>
            <a:rPr lang="en-US" sz="1600" b="0" i="0" dirty="0">
              <a:latin typeface="Abadi Extra Light" panose="020B0204020104020204" pitchFamily="34" charset="0"/>
              <a:ea typeface="+mn-ea"/>
              <a:cs typeface="+mn-cs"/>
            </a:rPr>
            <a:t>Inspecting refineries and gas pipelines to detect damages such as corrosion and cracks.</a:t>
          </a:r>
          <a:endParaRPr lang="en-US" sz="1600" b="0" dirty="0">
            <a:latin typeface="Abadi Extra Light" panose="020B0204020104020204" pitchFamily="34" charset="0"/>
            <a:ea typeface="+mn-ea"/>
            <a:cs typeface="+mn-cs"/>
          </a:endParaRPr>
        </a:p>
      </dgm:t>
    </dgm:pt>
    <dgm:pt modelId="{4DD54AF4-52A5-44FE-9005-0C9110F8D485}" type="parTrans" cxnId="{30AF14B6-EE78-4123-A5E7-F0C81531B49D}">
      <dgm:prSet/>
      <dgm:spPr/>
      <dgm:t>
        <a:bodyPr/>
        <a:lstStyle/>
        <a:p>
          <a:endParaRPr lang="en-US"/>
        </a:p>
      </dgm:t>
    </dgm:pt>
    <dgm:pt modelId="{012B3DF8-1B9B-45A6-BC4D-C232403CA711}" type="sibTrans" cxnId="{30AF14B6-EE78-4123-A5E7-F0C81531B49D}">
      <dgm:prSet/>
      <dgm:spPr/>
      <dgm:t>
        <a:bodyPr/>
        <a:lstStyle/>
        <a:p>
          <a:endParaRPr lang="en-US"/>
        </a:p>
      </dgm:t>
    </dgm:pt>
    <dgm:pt modelId="{1EF8B9D7-9600-44EB-95CB-5F94CF71F8DB}">
      <dgm:prSet phldrT="[Text]" custT="1"/>
      <dgm:spPr>
        <a:xfrm rot="5400000">
          <a:off x="5297265" y="-1421576"/>
          <a:ext cx="1026112" cy="9410555"/>
        </a:xfrm>
      </dgm:spPr>
      <dgm:t>
        <a:bodyPr/>
        <a:lstStyle/>
        <a:p>
          <a:r>
            <a:rPr lang="en-US" sz="1600" b="0" dirty="0">
              <a:latin typeface="Abadi Extra Light" panose="020B0204020104020204" pitchFamily="34" charset="0"/>
              <a:ea typeface="+mn-ea"/>
              <a:cs typeface="+mn-cs"/>
            </a:rPr>
            <a:t>videography</a:t>
          </a:r>
        </a:p>
      </dgm:t>
    </dgm:pt>
    <dgm:pt modelId="{04582105-EA95-4E3C-89DE-CC2DA849C41B}" type="parTrans" cxnId="{61355D83-8D7C-4301-B270-B2B824153F8A}">
      <dgm:prSet/>
      <dgm:spPr/>
      <dgm:t>
        <a:bodyPr/>
        <a:lstStyle/>
        <a:p>
          <a:endParaRPr lang="en-US"/>
        </a:p>
      </dgm:t>
    </dgm:pt>
    <dgm:pt modelId="{1DA81C86-6A82-4778-B7AD-BFBA43A906B6}" type="sibTrans" cxnId="{61355D83-8D7C-4301-B270-B2B824153F8A}">
      <dgm:prSet/>
      <dgm:spPr/>
      <dgm:t>
        <a:bodyPr/>
        <a:lstStyle/>
        <a:p>
          <a:endParaRPr lang="en-US"/>
        </a:p>
      </dgm:t>
    </dgm:pt>
    <dgm:pt modelId="{A6C506B1-566D-4C09-A68D-96BA51D84DDA}">
      <dgm:prSet phldrT="[Text]" custT="1"/>
      <dgm:spPr>
        <a:xfrm rot="5400000">
          <a:off x="5297265" y="-1421576"/>
          <a:ext cx="1026112" cy="9410555"/>
        </a:xfrm>
      </dgm:spPr>
      <dgm:t>
        <a:bodyPr/>
        <a:lstStyle/>
        <a:p>
          <a:r>
            <a:rPr lang="en-US" sz="1600" b="0" dirty="0">
              <a:latin typeface="Abadi Extra Light" panose="020B0204020104020204" pitchFamily="34" charset="0"/>
              <a:ea typeface="+mn-ea"/>
              <a:cs typeface="+mn-cs"/>
            </a:rPr>
            <a:t>Vlogging</a:t>
          </a:r>
        </a:p>
      </dgm:t>
    </dgm:pt>
    <dgm:pt modelId="{FA9DA422-25CC-446B-8220-BFD4B4F31C27}" type="parTrans" cxnId="{98A6D271-9964-4A79-9FEB-0BF904B2363B}">
      <dgm:prSet/>
      <dgm:spPr/>
      <dgm:t>
        <a:bodyPr/>
        <a:lstStyle/>
        <a:p>
          <a:endParaRPr lang="en-US"/>
        </a:p>
      </dgm:t>
    </dgm:pt>
    <dgm:pt modelId="{64B2FE0A-D995-4DBA-9E73-2060C78AED36}" type="sibTrans" cxnId="{98A6D271-9964-4A79-9FEB-0BF904B2363B}">
      <dgm:prSet/>
      <dgm:spPr/>
      <dgm:t>
        <a:bodyPr/>
        <a:lstStyle/>
        <a:p>
          <a:endParaRPr lang="en-US"/>
        </a:p>
      </dgm:t>
    </dgm:pt>
    <dgm:pt modelId="{2455FA2E-09B3-4538-81E1-79260627219B}" type="pres">
      <dgm:prSet presAssocID="{9B192FA8-0705-4688-B69F-D40A60DE0BCA}" presName="linearFlow" presStyleCnt="0">
        <dgm:presLayoutVars>
          <dgm:dir/>
          <dgm:animLvl val="lvl"/>
          <dgm:resizeHandles val="exact"/>
        </dgm:presLayoutVars>
      </dgm:prSet>
      <dgm:spPr/>
      <dgm:t>
        <a:bodyPr/>
        <a:lstStyle/>
        <a:p>
          <a:endParaRPr lang="en-US"/>
        </a:p>
      </dgm:t>
    </dgm:pt>
    <dgm:pt modelId="{520BB26C-E2D5-4171-89B6-AE363B322C0C}" type="pres">
      <dgm:prSet presAssocID="{3CE0E161-ADBE-4CB0-A444-C926E67EC9CC}" presName="composite" presStyleCnt="0"/>
      <dgm:spPr/>
    </dgm:pt>
    <dgm:pt modelId="{DFE5E612-BBB3-4BE3-9D25-18B6C3999AE6}" type="pres">
      <dgm:prSet presAssocID="{3CE0E161-ADBE-4CB0-A444-C926E67EC9CC}" presName="parentText" presStyleLbl="alignNode1" presStyleIdx="0" presStyleCnt="3">
        <dgm:presLayoutVars>
          <dgm:chMax val="1"/>
          <dgm:bulletEnabled val="1"/>
        </dgm:presLayoutVars>
      </dgm:prSet>
      <dgm:spPr/>
      <dgm:t>
        <a:bodyPr/>
        <a:lstStyle/>
        <a:p>
          <a:endParaRPr lang="en-US"/>
        </a:p>
      </dgm:t>
    </dgm:pt>
    <dgm:pt modelId="{32F83FF5-E593-45EA-8148-337FCB64A05F}" type="pres">
      <dgm:prSet presAssocID="{3CE0E161-ADBE-4CB0-A444-C926E67EC9CC}" presName="descendantText" presStyleLbl="alignAcc1" presStyleIdx="0" presStyleCnt="3" custScaleY="133039">
        <dgm:presLayoutVars>
          <dgm:bulletEnabled val="1"/>
        </dgm:presLayoutVars>
      </dgm:prSet>
      <dgm:spPr/>
      <dgm:t>
        <a:bodyPr/>
        <a:lstStyle/>
        <a:p>
          <a:endParaRPr lang="en-US"/>
        </a:p>
      </dgm:t>
    </dgm:pt>
    <dgm:pt modelId="{7BF68CF2-E778-4B19-ADA2-8493CD84E558}" type="pres">
      <dgm:prSet presAssocID="{2645FD27-22EF-4CB1-AD3F-70C45BA18756}" presName="sp" presStyleCnt="0"/>
      <dgm:spPr/>
    </dgm:pt>
    <dgm:pt modelId="{E855A9C3-1031-4D27-A6CA-1477F2BF0994}" type="pres">
      <dgm:prSet presAssocID="{3948C205-67C5-4093-B08B-68F92BF4E0CB}" presName="composite" presStyleCnt="0"/>
      <dgm:spPr/>
    </dgm:pt>
    <dgm:pt modelId="{AA5D5C1E-00A9-4BF5-8675-E0216CE641E1}" type="pres">
      <dgm:prSet presAssocID="{3948C205-67C5-4093-B08B-68F92BF4E0CB}" presName="parentText" presStyleLbl="alignNode1" presStyleIdx="1" presStyleCnt="3">
        <dgm:presLayoutVars>
          <dgm:chMax val="1"/>
          <dgm:bulletEnabled val="1"/>
        </dgm:presLayoutVars>
      </dgm:prSet>
      <dgm:spPr/>
      <dgm:t>
        <a:bodyPr/>
        <a:lstStyle/>
        <a:p>
          <a:endParaRPr lang="en-US"/>
        </a:p>
      </dgm:t>
    </dgm:pt>
    <dgm:pt modelId="{A2FAEA37-630B-4C0C-AD49-E02EF35A8BB6}" type="pres">
      <dgm:prSet presAssocID="{3948C205-67C5-4093-B08B-68F92BF4E0CB}" presName="descendantText" presStyleLbl="alignAcc1" presStyleIdx="1" presStyleCnt="3">
        <dgm:presLayoutVars>
          <dgm:bulletEnabled val="1"/>
        </dgm:presLayoutVars>
      </dgm:prSet>
      <dgm:spPr/>
      <dgm:t>
        <a:bodyPr/>
        <a:lstStyle/>
        <a:p>
          <a:endParaRPr lang="en-US"/>
        </a:p>
      </dgm:t>
    </dgm:pt>
    <dgm:pt modelId="{DE3CB99C-EA0D-47A6-ABEF-898655FFF20F}" type="pres">
      <dgm:prSet presAssocID="{7E30D8C5-EFD5-44E2-9B83-C45EDAEA324D}" presName="sp" presStyleCnt="0"/>
      <dgm:spPr/>
    </dgm:pt>
    <dgm:pt modelId="{1DFD5E76-8343-454C-915E-97E2062C4018}" type="pres">
      <dgm:prSet presAssocID="{49FFBDFC-5713-4DA2-953F-E6A52B6DE81E}" presName="composite" presStyleCnt="0"/>
      <dgm:spPr/>
    </dgm:pt>
    <dgm:pt modelId="{7D5DD6FE-A9AD-4ECD-918F-A7E53A4ECFCC}" type="pres">
      <dgm:prSet presAssocID="{49FFBDFC-5713-4DA2-953F-E6A52B6DE81E}" presName="parentText" presStyleLbl="alignNode1" presStyleIdx="2" presStyleCnt="3">
        <dgm:presLayoutVars>
          <dgm:chMax val="1"/>
          <dgm:bulletEnabled val="1"/>
        </dgm:presLayoutVars>
      </dgm:prSet>
      <dgm:spPr/>
      <dgm:t>
        <a:bodyPr/>
        <a:lstStyle/>
        <a:p>
          <a:endParaRPr lang="en-US"/>
        </a:p>
      </dgm:t>
    </dgm:pt>
    <dgm:pt modelId="{2B5BC1AA-43E1-4669-BB19-5C31BE5D7314}" type="pres">
      <dgm:prSet presAssocID="{49FFBDFC-5713-4DA2-953F-E6A52B6DE81E}" presName="descendantText" presStyleLbl="alignAcc1" presStyleIdx="2" presStyleCnt="3">
        <dgm:presLayoutVars>
          <dgm:bulletEnabled val="1"/>
        </dgm:presLayoutVars>
      </dgm:prSet>
      <dgm:spPr/>
      <dgm:t>
        <a:bodyPr/>
        <a:lstStyle/>
        <a:p>
          <a:endParaRPr lang="en-US"/>
        </a:p>
      </dgm:t>
    </dgm:pt>
  </dgm:ptLst>
  <dgm:cxnLst>
    <dgm:cxn modelId="{BF45C6DF-B1B2-41ED-A5E0-B882B4664C7B}" type="presOf" srcId="{61F2301C-64A5-427A-92B3-D1A70C2FCEE5}" destId="{32F83FF5-E593-45EA-8148-337FCB64A05F}" srcOrd="0" destOrd="3" presId="urn:microsoft.com/office/officeart/2005/8/layout/chevron2"/>
    <dgm:cxn modelId="{F8774193-6903-4771-816D-3B675383C798}" type="presOf" srcId="{B3BD15DD-18CD-41D0-B7E0-2F3733646556}" destId="{2B5BC1AA-43E1-4669-BB19-5C31BE5D7314}" srcOrd="0" destOrd="3" presId="urn:microsoft.com/office/officeart/2005/8/layout/chevron2"/>
    <dgm:cxn modelId="{A32EFF2A-4BE0-4ECC-90DE-7A869B2CA7CE}" srcId="{3948C205-67C5-4093-B08B-68F92BF4E0CB}" destId="{119365C7-8B11-456E-9C53-578ADF3A6457}" srcOrd="1" destOrd="0" parTransId="{79326569-EA1C-4455-BB7C-26FA5D9F2E7D}" sibTransId="{FB2990A8-69D9-4651-9EE9-6E6F93919CC2}"/>
    <dgm:cxn modelId="{CDB19F3F-8342-4552-8BEB-6CDFC752535F}" type="presOf" srcId="{515D9287-4E8D-4B93-8F75-D80FFD075589}" destId="{32F83FF5-E593-45EA-8148-337FCB64A05F}" srcOrd="0" destOrd="0" presId="urn:microsoft.com/office/officeart/2005/8/layout/chevron2"/>
    <dgm:cxn modelId="{E49F899D-26FF-4394-9376-567C42930D63}" type="presOf" srcId="{9B192FA8-0705-4688-B69F-D40A60DE0BCA}" destId="{2455FA2E-09B3-4538-81E1-79260627219B}" srcOrd="0" destOrd="0" presId="urn:microsoft.com/office/officeart/2005/8/layout/chevron2"/>
    <dgm:cxn modelId="{50887249-DDDC-42F0-85C3-9E6670598297}" srcId="{3CE0E161-ADBE-4CB0-A444-C926E67EC9CC}" destId="{61F2301C-64A5-427A-92B3-D1A70C2FCEE5}" srcOrd="3" destOrd="0" parTransId="{C02F2E5E-7F60-4868-AA5D-3D91F2146822}" sibTransId="{6AFE6814-40BD-472C-8683-046DB2C45228}"/>
    <dgm:cxn modelId="{67F2C7EA-A325-480E-ACDC-0C70E48D7579}" srcId="{3CE0E161-ADBE-4CB0-A444-C926E67EC9CC}" destId="{9473E9FD-A652-4853-A630-56C098D55A26}" srcOrd="4" destOrd="0" parTransId="{12AB03F5-B235-489D-9B4C-51D4517D8B59}" sibTransId="{85ED96FE-7277-46A2-ACAA-87EEE603945A}"/>
    <dgm:cxn modelId="{4C711BD4-917F-4FAC-BB5C-995EB5D8548C}" srcId="{3CE0E161-ADBE-4CB0-A444-C926E67EC9CC}" destId="{85161541-F509-4673-9BB1-9EDB048C2728}" srcOrd="1" destOrd="0" parTransId="{92CC08B9-89BE-45AF-B4C2-1566FD76788B}" sibTransId="{6EA420D0-9D18-4044-87A7-E73D78B1CF95}"/>
    <dgm:cxn modelId="{AA20DBAA-FA3E-46B8-9FD1-48EA6D09B8F5}" type="presOf" srcId="{D09A7BC7-FC84-4671-8034-122806E1A729}" destId="{2B5BC1AA-43E1-4669-BB19-5C31BE5D7314}" srcOrd="0" destOrd="0" presId="urn:microsoft.com/office/officeart/2005/8/layout/chevron2"/>
    <dgm:cxn modelId="{30AF14B6-EE78-4123-A5E7-F0C81531B49D}" srcId="{3948C205-67C5-4093-B08B-68F92BF4E0CB}" destId="{18FA85C8-2582-4C83-B5BF-44A0A4EB0746}" srcOrd="2" destOrd="0" parTransId="{4DD54AF4-52A5-44FE-9005-0C9110F8D485}" sibTransId="{012B3DF8-1B9B-45A6-BC4D-C232403CA711}"/>
    <dgm:cxn modelId="{9D0D3255-9969-4EB8-A07F-837B3FBED2CF}" srcId="{3CE0E161-ADBE-4CB0-A444-C926E67EC9CC}" destId="{515D9287-4E8D-4B93-8F75-D80FFD075589}" srcOrd="0" destOrd="0" parTransId="{4CF133A0-D6CB-4DDD-88FE-20A6E1B99428}" sibTransId="{3E4F9E39-531F-4D01-ACAD-E5DCD0DC1EC0}"/>
    <dgm:cxn modelId="{77E9F4F8-EE98-4367-B4B6-FBAE9103A935}" srcId="{3948C205-67C5-4093-B08B-68F92BF4E0CB}" destId="{18DF35F2-2961-4F6A-9FDB-B5DA01B60721}" srcOrd="0" destOrd="0" parTransId="{68A1F64A-9E98-4E48-9275-65946F5CA615}" sibTransId="{911B2154-3453-4D64-A1CE-CE1DB46845F9}"/>
    <dgm:cxn modelId="{A2486EA5-3800-43C9-A7F7-71A1507E2481}" type="presOf" srcId="{7723497F-D5BB-44B8-A28E-4D2A86FF92ED}" destId="{32F83FF5-E593-45EA-8148-337FCB64A05F}" srcOrd="0" destOrd="2" presId="urn:microsoft.com/office/officeart/2005/8/layout/chevron2"/>
    <dgm:cxn modelId="{11B525F1-AAA1-44B9-9D8B-E05DB1229476}" srcId="{3CE0E161-ADBE-4CB0-A444-C926E67EC9CC}" destId="{7723497F-D5BB-44B8-A28E-4D2A86FF92ED}" srcOrd="2" destOrd="0" parTransId="{D9B08D5D-BF10-4C26-B48B-040A8377E23D}" sibTransId="{2C60E719-DC5D-400A-A24C-A270E6EE2A43}"/>
    <dgm:cxn modelId="{F80F9BA0-0FAE-4B5C-921F-5A2549D6F691}" srcId="{9B192FA8-0705-4688-B69F-D40A60DE0BCA}" destId="{49FFBDFC-5713-4DA2-953F-E6A52B6DE81E}" srcOrd="2" destOrd="0" parTransId="{DB32F4ED-B3D9-4CAC-A4B2-CABD656982F3}" sibTransId="{DFBECC40-8859-4A9E-9C8D-4F5A8E1A7823}"/>
    <dgm:cxn modelId="{4DE8CCDC-D2F3-476C-BDB5-D9207D6F4B8C}" type="presOf" srcId="{1EF8B9D7-9600-44EB-95CB-5F94CF71F8DB}" destId="{2B5BC1AA-43E1-4669-BB19-5C31BE5D7314}" srcOrd="0" destOrd="1" presId="urn:microsoft.com/office/officeart/2005/8/layout/chevron2"/>
    <dgm:cxn modelId="{B5447582-B610-4347-B7F9-2AD2715E332D}" type="presOf" srcId="{18DF35F2-2961-4F6A-9FDB-B5DA01B60721}" destId="{A2FAEA37-630B-4C0C-AD49-E02EF35A8BB6}" srcOrd="0" destOrd="0" presId="urn:microsoft.com/office/officeart/2005/8/layout/chevron2"/>
    <dgm:cxn modelId="{5C76A32C-0112-4C7B-BFBA-EC7296BCC0AB}" type="presOf" srcId="{119365C7-8B11-456E-9C53-578ADF3A6457}" destId="{A2FAEA37-630B-4C0C-AD49-E02EF35A8BB6}" srcOrd="0" destOrd="1" presId="urn:microsoft.com/office/officeart/2005/8/layout/chevron2"/>
    <dgm:cxn modelId="{324F4260-0A46-448D-8655-B033A4E11121}" srcId="{9B192FA8-0705-4688-B69F-D40A60DE0BCA}" destId="{3CE0E161-ADBE-4CB0-A444-C926E67EC9CC}" srcOrd="0" destOrd="0" parTransId="{563A86C2-7A4E-4CF6-85A2-8BC927624E36}" sibTransId="{2645FD27-22EF-4CB1-AD3F-70C45BA18756}"/>
    <dgm:cxn modelId="{D70596CE-E1A5-415F-8915-D87DFB5A40EC}" type="presOf" srcId="{3948C205-67C5-4093-B08B-68F92BF4E0CB}" destId="{AA5D5C1E-00A9-4BF5-8675-E0216CE641E1}" srcOrd="0" destOrd="0" presId="urn:microsoft.com/office/officeart/2005/8/layout/chevron2"/>
    <dgm:cxn modelId="{61355D83-8D7C-4301-B270-B2B824153F8A}" srcId="{49FFBDFC-5713-4DA2-953F-E6A52B6DE81E}" destId="{1EF8B9D7-9600-44EB-95CB-5F94CF71F8DB}" srcOrd="1" destOrd="0" parTransId="{04582105-EA95-4E3C-89DE-CC2DA849C41B}" sibTransId="{1DA81C86-6A82-4778-B7AD-BFBA43A906B6}"/>
    <dgm:cxn modelId="{CA7E29FD-60D5-4927-9903-4EB7B25145A7}" type="presOf" srcId="{A6C506B1-566D-4C09-A68D-96BA51D84DDA}" destId="{2B5BC1AA-43E1-4669-BB19-5C31BE5D7314}" srcOrd="0" destOrd="2" presId="urn:microsoft.com/office/officeart/2005/8/layout/chevron2"/>
    <dgm:cxn modelId="{0180C364-E4C3-4F34-B803-79937A363AC0}" type="presOf" srcId="{49FFBDFC-5713-4DA2-953F-E6A52B6DE81E}" destId="{7D5DD6FE-A9AD-4ECD-918F-A7E53A4ECFCC}" srcOrd="0" destOrd="0" presId="urn:microsoft.com/office/officeart/2005/8/layout/chevron2"/>
    <dgm:cxn modelId="{CE7869D3-B04D-4828-83E3-20382F14032D}" type="presOf" srcId="{3CE0E161-ADBE-4CB0-A444-C926E67EC9CC}" destId="{DFE5E612-BBB3-4BE3-9D25-18B6C3999AE6}" srcOrd="0" destOrd="0" presId="urn:microsoft.com/office/officeart/2005/8/layout/chevron2"/>
    <dgm:cxn modelId="{F6DC4C74-2C61-4DC7-A000-DB74E6439418}" type="presOf" srcId="{85161541-F509-4673-9BB1-9EDB048C2728}" destId="{32F83FF5-E593-45EA-8148-337FCB64A05F}" srcOrd="0" destOrd="1" presId="urn:microsoft.com/office/officeart/2005/8/layout/chevron2"/>
    <dgm:cxn modelId="{D62776D4-FD30-4F01-B585-D277D113C8B1}" type="presOf" srcId="{9473E9FD-A652-4853-A630-56C098D55A26}" destId="{32F83FF5-E593-45EA-8148-337FCB64A05F}" srcOrd="0" destOrd="4" presId="urn:microsoft.com/office/officeart/2005/8/layout/chevron2"/>
    <dgm:cxn modelId="{98A6D271-9964-4A79-9FEB-0BF904B2363B}" srcId="{49FFBDFC-5713-4DA2-953F-E6A52B6DE81E}" destId="{A6C506B1-566D-4C09-A68D-96BA51D84DDA}" srcOrd="2" destOrd="0" parTransId="{FA9DA422-25CC-446B-8220-BFD4B4F31C27}" sibTransId="{64B2FE0A-D995-4DBA-9E73-2060C78AED36}"/>
    <dgm:cxn modelId="{E17474D5-5AF7-44BC-A476-C45A64A597C7}" srcId="{49FFBDFC-5713-4DA2-953F-E6A52B6DE81E}" destId="{B3BD15DD-18CD-41D0-B7E0-2F3733646556}" srcOrd="3" destOrd="0" parTransId="{A6170425-BD94-486D-AC1B-825ACCD57CD8}" sibTransId="{E0DE08A3-67CE-464D-B0AB-0E47E8D59246}"/>
    <dgm:cxn modelId="{3100E0A1-FD6B-4453-B636-D97EAB57033B}" srcId="{9B192FA8-0705-4688-B69F-D40A60DE0BCA}" destId="{3948C205-67C5-4093-B08B-68F92BF4E0CB}" srcOrd="1" destOrd="0" parTransId="{3ABDA712-3957-4986-9DD3-BF72593D6DA2}" sibTransId="{7E30D8C5-EFD5-44E2-9B83-C45EDAEA324D}"/>
    <dgm:cxn modelId="{56A83EDA-C8B7-4BEA-9F6D-A68EE4CC319B}" srcId="{49FFBDFC-5713-4DA2-953F-E6A52B6DE81E}" destId="{D09A7BC7-FC84-4671-8034-122806E1A729}" srcOrd="0" destOrd="0" parTransId="{64812C92-386B-4A11-A1CB-D7177EF9F73D}" sibTransId="{557D37BD-E7A8-4E68-B76C-E5F5CA08DB48}"/>
    <dgm:cxn modelId="{27C94890-6523-4204-9E68-2AB4F2682841}" type="presOf" srcId="{18FA85C8-2582-4C83-B5BF-44A0A4EB0746}" destId="{A2FAEA37-630B-4C0C-AD49-E02EF35A8BB6}" srcOrd="0" destOrd="2" presId="urn:microsoft.com/office/officeart/2005/8/layout/chevron2"/>
    <dgm:cxn modelId="{3AEADB90-4966-408E-8752-17330F51B9BE}" type="presParOf" srcId="{2455FA2E-09B3-4538-81E1-79260627219B}" destId="{520BB26C-E2D5-4171-89B6-AE363B322C0C}" srcOrd="0" destOrd="0" presId="urn:microsoft.com/office/officeart/2005/8/layout/chevron2"/>
    <dgm:cxn modelId="{9E21530E-FBCB-4BCC-95D5-A6011DFC6CD7}" type="presParOf" srcId="{520BB26C-E2D5-4171-89B6-AE363B322C0C}" destId="{DFE5E612-BBB3-4BE3-9D25-18B6C3999AE6}" srcOrd="0" destOrd="0" presId="urn:microsoft.com/office/officeart/2005/8/layout/chevron2"/>
    <dgm:cxn modelId="{308FC9A3-EB1E-408F-89FE-978CD8F9BAA8}" type="presParOf" srcId="{520BB26C-E2D5-4171-89B6-AE363B322C0C}" destId="{32F83FF5-E593-45EA-8148-337FCB64A05F}" srcOrd="1" destOrd="0" presId="urn:microsoft.com/office/officeart/2005/8/layout/chevron2"/>
    <dgm:cxn modelId="{CAEDDFB0-E74E-4FC2-98E7-466D072BEAA3}" type="presParOf" srcId="{2455FA2E-09B3-4538-81E1-79260627219B}" destId="{7BF68CF2-E778-4B19-ADA2-8493CD84E558}" srcOrd="1" destOrd="0" presId="urn:microsoft.com/office/officeart/2005/8/layout/chevron2"/>
    <dgm:cxn modelId="{F4C4A749-52D1-42D9-BC1B-2B6EFF7B93CD}" type="presParOf" srcId="{2455FA2E-09B3-4538-81E1-79260627219B}" destId="{E855A9C3-1031-4D27-A6CA-1477F2BF0994}" srcOrd="2" destOrd="0" presId="urn:microsoft.com/office/officeart/2005/8/layout/chevron2"/>
    <dgm:cxn modelId="{9BBB4236-D3D3-46B9-A1E1-D0F1380EBEB7}" type="presParOf" srcId="{E855A9C3-1031-4D27-A6CA-1477F2BF0994}" destId="{AA5D5C1E-00A9-4BF5-8675-E0216CE641E1}" srcOrd="0" destOrd="0" presId="urn:microsoft.com/office/officeart/2005/8/layout/chevron2"/>
    <dgm:cxn modelId="{0B9081F0-3EE2-4968-B318-5D1950DCCC39}" type="presParOf" srcId="{E855A9C3-1031-4D27-A6CA-1477F2BF0994}" destId="{A2FAEA37-630B-4C0C-AD49-E02EF35A8BB6}" srcOrd="1" destOrd="0" presId="urn:microsoft.com/office/officeart/2005/8/layout/chevron2"/>
    <dgm:cxn modelId="{5E3EC7A7-BAC9-4F6B-BA61-A32BDE2C6F51}" type="presParOf" srcId="{2455FA2E-09B3-4538-81E1-79260627219B}" destId="{DE3CB99C-EA0D-47A6-ABEF-898655FFF20F}" srcOrd="3" destOrd="0" presId="urn:microsoft.com/office/officeart/2005/8/layout/chevron2"/>
    <dgm:cxn modelId="{EA38537C-ECC9-4F0A-A4D2-08470ECD2CCD}" type="presParOf" srcId="{2455FA2E-09B3-4538-81E1-79260627219B}" destId="{1DFD5E76-8343-454C-915E-97E2062C4018}" srcOrd="4" destOrd="0" presId="urn:microsoft.com/office/officeart/2005/8/layout/chevron2"/>
    <dgm:cxn modelId="{DC7BA6A7-22EB-424F-9406-9D63E52579DB}" type="presParOf" srcId="{1DFD5E76-8343-454C-915E-97E2062C4018}" destId="{7D5DD6FE-A9AD-4ECD-918F-A7E53A4ECFCC}" srcOrd="0" destOrd="0" presId="urn:microsoft.com/office/officeart/2005/8/layout/chevron2"/>
    <dgm:cxn modelId="{DA9A9336-B452-4C4F-A995-103719765E59}" type="presParOf" srcId="{1DFD5E76-8343-454C-915E-97E2062C4018}" destId="{2B5BC1AA-43E1-4669-BB19-5C31BE5D7314}"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A1F851C-5DE5-4098-82E8-85035F24425D}">
      <dsp:nvSpPr>
        <dsp:cNvPr id="0" name=""/>
        <dsp:cNvSpPr/>
      </dsp:nvSpPr>
      <dsp:spPr>
        <a:xfrm>
          <a:off x="2182018" y="1728868"/>
          <a:ext cx="1549609" cy="1445044"/>
        </a:xfrm>
        <a:prstGeom prst="roundRect">
          <a:avLst/>
        </a:prstGeom>
        <a:solidFill>
          <a:schemeClr val="tx1">
            <a:lumMod val="50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6360" tIns="86360" rIns="86360" bIns="86360" numCol="1" spcCol="1270" anchor="ctr" anchorCtr="0">
          <a:noAutofit/>
        </a:bodyPr>
        <a:lstStyle/>
        <a:p>
          <a:pPr lvl="0" algn="ctr" defTabSz="1511300">
            <a:lnSpc>
              <a:spcPct val="90000"/>
            </a:lnSpc>
            <a:spcBef>
              <a:spcPct val="0"/>
            </a:spcBef>
            <a:spcAft>
              <a:spcPct val="35000"/>
            </a:spcAft>
          </a:pPr>
          <a:r>
            <a:rPr lang="en-US" sz="3400" kern="1200" dirty="0"/>
            <a:t>Ideas</a:t>
          </a:r>
        </a:p>
      </dsp:txBody>
      <dsp:txXfrm>
        <a:off x="2252559" y="1799409"/>
        <a:ext cx="1408527" cy="1303962"/>
      </dsp:txXfrm>
    </dsp:sp>
    <dsp:sp modelId="{A4BF178E-7A3C-4570-8DDF-457171A52828}">
      <dsp:nvSpPr>
        <dsp:cNvPr id="0" name=""/>
        <dsp:cNvSpPr/>
      </dsp:nvSpPr>
      <dsp:spPr>
        <a:xfrm rot="16152444">
          <a:off x="2606981" y="1393691"/>
          <a:ext cx="670417" cy="0"/>
        </a:xfrm>
        <a:custGeom>
          <a:avLst/>
          <a:gdLst/>
          <a:ahLst/>
          <a:cxnLst/>
          <a:rect l="0" t="0" r="0" b="0"/>
          <a:pathLst>
            <a:path>
              <a:moveTo>
                <a:pt x="0" y="0"/>
              </a:moveTo>
              <a:lnTo>
                <a:pt x="670417" y="0"/>
              </a:lnTo>
            </a:path>
          </a:pathLst>
        </a:custGeom>
        <a:noFill/>
        <a:ln w="6350" cap="flat" cmpd="sng" algn="ctr">
          <a:solidFill>
            <a:schemeClr val="accent1">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E4E04EE3-13E8-4904-8CDF-C254D1A87232}">
      <dsp:nvSpPr>
        <dsp:cNvPr id="0" name=""/>
        <dsp:cNvSpPr/>
      </dsp:nvSpPr>
      <dsp:spPr>
        <a:xfrm>
          <a:off x="2236434" y="223487"/>
          <a:ext cx="1390686" cy="835026"/>
        </a:xfrm>
        <a:prstGeom prst="roundRect">
          <a:avLst/>
        </a:prstGeom>
        <a:solidFill>
          <a:schemeClr val="tx1">
            <a:lumMod val="50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lvl="0" algn="ctr" defTabSz="1333500">
            <a:lnSpc>
              <a:spcPct val="90000"/>
            </a:lnSpc>
            <a:spcBef>
              <a:spcPct val="0"/>
            </a:spcBef>
            <a:spcAft>
              <a:spcPct val="35000"/>
            </a:spcAft>
          </a:pPr>
          <a:r>
            <a:rPr lang="en-US" sz="3000" kern="1200" dirty="0"/>
            <a:t>Drones</a:t>
          </a:r>
        </a:p>
      </dsp:txBody>
      <dsp:txXfrm>
        <a:off x="2277197" y="264250"/>
        <a:ext cx="1309160" cy="753500"/>
      </dsp:txXfrm>
    </dsp:sp>
    <dsp:sp modelId="{246AE280-3543-4939-B5F9-F0B3AA6E8A7A}">
      <dsp:nvSpPr>
        <dsp:cNvPr id="0" name=""/>
        <dsp:cNvSpPr/>
      </dsp:nvSpPr>
      <dsp:spPr>
        <a:xfrm rot="1804304">
          <a:off x="3675309" y="3109676"/>
          <a:ext cx="836817" cy="0"/>
        </a:xfrm>
        <a:custGeom>
          <a:avLst/>
          <a:gdLst/>
          <a:ahLst/>
          <a:cxnLst/>
          <a:rect l="0" t="0" r="0" b="0"/>
          <a:pathLst>
            <a:path>
              <a:moveTo>
                <a:pt x="0" y="0"/>
              </a:moveTo>
              <a:lnTo>
                <a:pt x="836817" y="0"/>
              </a:lnTo>
            </a:path>
          </a:pathLst>
        </a:custGeom>
        <a:noFill/>
        <a:ln w="6350" cap="flat" cmpd="sng" algn="ctr">
          <a:solidFill>
            <a:schemeClr val="accent1">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75E3319B-3B6D-4BBF-8915-44194E2ACD99}">
      <dsp:nvSpPr>
        <dsp:cNvPr id="0" name=""/>
        <dsp:cNvSpPr/>
      </dsp:nvSpPr>
      <dsp:spPr>
        <a:xfrm>
          <a:off x="4424956" y="3319334"/>
          <a:ext cx="1503841" cy="835026"/>
        </a:xfrm>
        <a:prstGeom prst="roundRect">
          <a:avLst/>
        </a:prstGeom>
        <a:solidFill>
          <a:schemeClr val="tx1">
            <a:lumMod val="50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en-US" sz="1800" kern="1200" dirty="0"/>
            <a:t>Marketing Chatbot</a:t>
          </a:r>
        </a:p>
      </dsp:txBody>
      <dsp:txXfrm>
        <a:off x="4465719" y="3360097"/>
        <a:ext cx="1422315" cy="753500"/>
      </dsp:txXfrm>
    </dsp:sp>
    <dsp:sp modelId="{38A8FEBF-CB9A-40E8-B7C4-ADC9EE8467B1}">
      <dsp:nvSpPr>
        <dsp:cNvPr id="0" name=""/>
        <dsp:cNvSpPr/>
      </dsp:nvSpPr>
      <dsp:spPr>
        <a:xfrm rot="8986125">
          <a:off x="1607240" y="3058158"/>
          <a:ext cx="616714" cy="0"/>
        </a:xfrm>
        <a:custGeom>
          <a:avLst/>
          <a:gdLst/>
          <a:ahLst/>
          <a:cxnLst/>
          <a:rect l="0" t="0" r="0" b="0"/>
          <a:pathLst>
            <a:path>
              <a:moveTo>
                <a:pt x="0" y="0"/>
              </a:moveTo>
              <a:lnTo>
                <a:pt x="616714" y="0"/>
              </a:lnTo>
            </a:path>
          </a:pathLst>
        </a:custGeom>
        <a:noFill/>
        <a:ln w="6350" cap="flat" cmpd="sng" algn="ctr">
          <a:solidFill>
            <a:schemeClr val="accent1">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A1772A6D-4A60-4711-9123-2BC4D42C021A}">
      <dsp:nvSpPr>
        <dsp:cNvPr id="0" name=""/>
        <dsp:cNvSpPr/>
      </dsp:nvSpPr>
      <dsp:spPr>
        <a:xfrm>
          <a:off x="193337" y="3213414"/>
          <a:ext cx="1478756" cy="835026"/>
        </a:xfrm>
        <a:prstGeom prst="roundRect">
          <a:avLst/>
        </a:prstGeom>
        <a:solidFill>
          <a:schemeClr val="tx1">
            <a:lumMod val="50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lvl="0" algn="ctr" defTabSz="666750">
            <a:lnSpc>
              <a:spcPct val="90000"/>
            </a:lnSpc>
            <a:spcBef>
              <a:spcPct val="0"/>
            </a:spcBef>
            <a:spcAft>
              <a:spcPct val="35000"/>
            </a:spcAft>
          </a:pPr>
          <a:r>
            <a:rPr lang="en-US" sz="1500" kern="1200" dirty="0" smtClean="0"/>
            <a:t>Smart Home Management System</a:t>
          </a:r>
          <a:endParaRPr lang="en-US" sz="1500" kern="1200" dirty="0"/>
        </a:p>
      </dsp:txBody>
      <dsp:txXfrm>
        <a:off x="234100" y="3254177"/>
        <a:ext cx="1397230" cy="7535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E5E612-BBB3-4BE3-9D25-18B6C3999AE6}">
      <dsp:nvSpPr>
        <dsp:cNvPr id="0" name=""/>
        <dsp:cNvSpPr/>
      </dsp:nvSpPr>
      <dsp:spPr>
        <a:xfrm rot="5400000">
          <a:off x="-265541" y="459815"/>
          <a:ext cx="1770275" cy="1239193"/>
        </a:xfrm>
        <a:prstGeom prst="chevron">
          <a:avLst/>
        </a:prstGeom>
        <a:solidFill>
          <a:schemeClr val="tx1">
            <a:lumMod val="50000"/>
          </a:schemeClr>
        </a:solidFill>
        <a:ln w="12700" cap="flat" cmpd="sng" algn="ctr">
          <a:solidFill>
            <a:schemeClr val="tx1"/>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21590" tIns="21590" rIns="21590" bIns="21590" numCol="1" spcCol="1270" anchor="ctr" anchorCtr="0">
          <a:noAutofit/>
        </a:bodyPr>
        <a:lstStyle/>
        <a:p>
          <a:pPr lvl="0" algn="ctr" defTabSz="1511300">
            <a:lnSpc>
              <a:spcPct val="90000"/>
            </a:lnSpc>
            <a:spcBef>
              <a:spcPct val="0"/>
            </a:spcBef>
            <a:spcAft>
              <a:spcPct val="35000"/>
            </a:spcAft>
          </a:pPr>
          <a:r>
            <a:rPr lang="en-US" sz="3400" kern="1200" dirty="0">
              <a:latin typeface="Calibri" panose="020F0502020204030204"/>
              <a:ea typeface="+mn-ea"/>
              <a:cs typeface="+mn-cs"/>
            </a:rPr>
            <a:t>1</a:t>
          </a:r>
        </a:p>
      </dsp:txBody>
      <dsp:txXfrm rot="-5400000">
        <a:off x="1" y="813871"/>
        <a:ext cx="1239193" cy="531082"/>
      </dsp:txXfrm>
    </dsp:sp>
    <dsp:sp modelId="{32F83FF5-E593-45EA-8148-337FCB64A05F}">
      <dsp:nvSpPr>
        <dsp:cNvPr id="0" name=""/>
        <dsp:cNvSpPr/>
      </dsp:nvSpPr>
      <dsp:spPr>
        <a:xfrm rot="5400000">
          <a:off x="4416570" y="-3173189"/>
          <a:ext cx="1530852" cy="7885607"/>
        </a:xfrm>
        <a:prstGeom prst="round2SameRect">
          <a:avLst/>
        </a:prstGeom>
        <a:solidFill>
          <a:schemeClr val="lt1">
            <a:alpha val="90000"/>
            <a:hueOff val="0"/>
            <a:satOff val="0"/>
            <a:lumOff val="0"/>
            <a:alphaOff val="0"/>
          </a:schemeClr>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3792" tIns="10160" rIns="10160" bIns="10160" numCol="1" spcCol="1270" anchor="ctr" anchorCtr="0">
          <a:noAutofit/>
        </a:bodyPr>
        <a:lstStyle/>
        <a:p>
          <a:pPr marL="171450" lvl="1" indent="-171450" algn="l" defTabSz="711200">
            <a:lnSpc>
              <a:spcPct val="90000"/>
            </a:lnSpc>
            <a:spcBef>
              <a:spcPct val="0"/>
            </a:spcBef>
            <a:spcAft>
              <a:spcPct val="15000"/>
            </a:spcAft>
            <a:buChar char="••"/>
          </a:pPr>
          <a:r>
            <a:rPr lang="en-US" sz="1600" b="1" i="0" u="sng" kern="1200" dirty="0">
              <a:latin typeface="Abadi Extra Light" panose="020B0204020104020204" pitchFamily="34" charset="0"/>
              <a:ea typeface="+mn-ea"/>
              <a:cs typeface="+mn-cs"/>
            </a:rPr>
            <a:t>Security and surveillance</a:t>
          </a:r>
          <a:r>
            <a:rPr lang="en-US" sz="1600" b="0" i="0" u="sng" kern="1200" dirty="0">
              <a:latin typeface="Abadi Extra Light" panose="020B0204020104020204" pitchFamily="34" charset="0"/>
              <a:ea typeface="+mn-ea"/>
              <a:cs typeface="+mn-cs"/>
            </a:rPr>
            <a:t>:</a:t>
          </a:r>
          <a:endParaRPr lang="en-US" sz="1600" u="sng" kern="1200" dirty="0">
            <a:latin typeface="Abadi Extra Light" panose="020B0204020104020204" pitchFamily="34" charset="0"/>
            <a:ea typeface="+mn-ea"/>
            <a:cs typeface="+mn-cs"/>
          </a:endParaRPr>
        </a:p>
        <a:p>
          <a:pPr marL="171450" lvl="1" indent="-171450" algn="l" defTabSz="711200">
            <a:lnSpc>
              <a:spcPct val="90000"/>
            </a:lnSpc>
            <a:spcBef>
              <a:spcPct val="0"/>
            </a:spcBef>
            <a:spcAft>
              <a:spcPct val="15000"/>
            </a:spcAft>
            <a:buChar char="••"/>
          </a:pPr>
          <a:r>
            <a:rPr lang="en-US" sz="1600" b="0" i="0" kern="1200" dirty="0">
              <a:latin typeface="Abadi Extra Light" panose="020B0204020104020204" pitchFamily="34" charset="0"/>
              <a:ea typeface="+mn-ea"/>
              <a:cs typeface="+mn-cs"/>
            </a:rPr>
            <a:t>Event surveillance</a:t>
          </a:r>
          <a:endParaRPr lang="en-US" sz="1600" kern="1200" dirty="0">
            <a:latin typeface="Abadi Extra Light" panose="020B0204020104020204" pitchFamily="34" charset="0"/>
            <a:ea typeface="+mn-ea"/>
            <a:cs typeface="+mn-cs"/>
          </a:endParaRPr>
        </a:p>
        <a:p>
          <a:pPr marL="171450" lvl="1" indent="-171450" algn="l" defTabSz="711200">
            <a:lnSpc>
              <a:spcPct val="90000"/>
            </a:lnSpc>
            <a:spcBef>
              <a:spcPct val="0"/>
            </a:spcBef>
            <a:spcAft>
              <a:spcPct val="15000"/>
            </a:spcAft>
            <a:buChar char="••"/>
          </a:pPr>
          <a:r>
            <a:rPr lang="en-US" sz="1600" b="0" i="0" kern="1200" dirty="0">
              <a:latin typeface="Abadi Extra Light" panose="020B0204020104020204" pitchFamily="34" charset="0"/>
              <a:ea typeface="+mn-ea"/>
              <a:cs typeface="+mn-cs"/>
            </a:rPr>
            <a:t>Crown monitoring</a:t>
          </a:r>
        </a:p>
        <a:p>
          <a:pPr marL="171450" lvl="1" indent="-171450" algn="l" defTabSz="711200">
            <a:lnSpc>
              <a:spcPct val="90000"/>
            </a:lnSpc>
            <a:spcBef>
              <a:spcPct val="0"/>
            </a:spcBef>
            <a:spcAft>
              <a:spcPct val="15000"/>
            </a:spcAft>
            <a:buChar char="••"/>
          </a:pPr>
          <a:r>
            <a:rPr lang="en-US" sz="1600" b="0" i="0" kern="1200" dirty="0">
              <a:latin typeface="Abadi Extra Light" panose="020B0204020104020204" pitchFamily="34" charset="0"/>
              <a:ea typeface="+mn-ea"/>
              <a:cs typeface="+mn-cs"/>
            </a:rPr>
            <a:t>Intrusion detection</a:t>
          </a:r>
        </a:p>
        <a:p>
          <a:pPr marL="171450" lvl="1" indent="-171450" algn="l" defTabSz="711200">
            <a:lnSpc>
              <a:spcPct val="90000"/>
            </a:lnSpc>
            <a:spcBef>
              <a:spcPct val="0"/>
            </a:spcBef>
            <a:spcAft>
              <a:spcPct val="15000"/>
            </a:spcAft>
            <a:buChar char="••"/>
          </a:pPr>
          <a:r>
            <a:rPr lang="en-US" sz="1600" b="0" i="0" kern="1200" dirty="0">
              <a:latin typeface="Abadi Extra Light" panose="020B0204020104020204" pitchFamily="34" charset="0"/>
              <a:ea typeface="+mn-ea"/>
              <a:cs typeface="+mn-cs"/>
            </a:rPr>
            <a:t>Border security</a:t>
          </a:r>
        </a:p>
      </dsp:txBody>
      <dsp:txXfrm rot="-5400000">
        <a:off x="1239193" y="78918"/>
        <a:ext cx="7810877" cy="1381392"/>
      </dsp:txXfrm>
    </dsp:sp>
    <dsp:sp modelId="{AA5D5C1E-00A9-4BF5-8675-E0216CE641E1}">
      <dsp:nvSpPr>
        <dsp:cNvPr id="0" name=""/>
        <dsp:cNvSpPr/>
      </dsp:nvSpPr>
      <dsp:spPr>
        <a:xfrm rot="5400000">
          <a:off x="-265541" y="2045608"/>
          <a:ext cx="1770275" cy="1239193"/>
        </a:xfrm>
        <a:prstGeom prst="chevron">
          <a:avLst/>
        </a:prstGeom>
        <a:solidFill>
          <a:schemeClr val="tx1">
            <a:lumMod val="50000"/>
          </a:schemeClr>
        </a:solidFill>
        <a:ln w="12700" cap="flat" cmpd="sng" algn="ctr">
          <a:solidFill>
            <a:schemeClr val="tx1"/>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21590" tIns="21590" rIns="21590" bIns="21590" numCol="1" spcCol="1270" anchor="ctr" anchorCtr="0">
          <a:noAutofit/>
        </a:bodyPr>
        <a:lstStyle/>
        <a:p>
          <a:pPr lvl="0" algn="ctr" defTabSz="1511300">
            <a:lnSpc>
              <a:spcPct val="90000"/>
            </a:lnSpc>
            <a:spcBef>
              <a:spcPct val="0"/>
            </a:spcBef>
            <a:spcAft>
              <a:spcPct val="35000"/>
            </a:spcAft>
          </a:pPr>
          <a:r>
            <a:rPr lang="en-US" sz="3400" kern="1200">
              <a:latin typeface="Calibri" panose="020F0502020204030204"/>
              <a:ea typeface="+mn-ea"/>
              <a:cs typeface="+mn-cs"/>
            </a:rPr>
            <a:t>2</a:t>
          </a:r>
        </a:p>
      </dsp:txBody>
      <dsp:txXfrm rot="-5400000">
        <a:off x="1" y="2399664"/>
        <a:ext cx="1239193" cy="531082"/>
      </dsp:txXfrm>
    </dsp:sp>
    <dsp:sp modelId="{A2FAEA37-630B-4C0C-AD49-E02EF35A8BB6}">
      <dsp:nvSpPr>
        <dsp:cNvPr id="0" name=""/>
        <dsp:cNvSpPr/>
      </dsp:nvSpPr>
      <dsp:spPr>
        <a:xfrm rot="5400000">
          <a:off x="4606657" y="-1587397"/>
          <a:ext cx="1150679" cy="7885607"/>
        </a:xfrm>
        <a:prstGeom prst="round2SameRect">
          <a:avLst/>
        </a:prstGeom>
        <a:solidFill>
          <a:schemeClr val="lt1">
            <a:alpha val="90000"/>
            <a:hueOff val="0"/>
            <a:satOff val="0"/>
            <a:lumOff val="0"/>
            <a:alphaOff val="0"/>
          </a:schemeClr>
        </a:solidFill>
        <a:ln w="12700" cap="flat" cmpd="sng" algn="ctr">
          <a:solidFill>
            <a:schemeClr val="accent2">
              <a:hueOff val="-727682"/>
              <a:satOff val="-41964"/>
              <a:lumOff val="4314"/>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3792" tIns="10160" rIns="10160" bIns="10160" numCol="1" spcCol="1270" anchor="ctr" anchorCtr="0">
          <a:noAutofit/>
        </a:bodyPr>
        <a:lstStyle/>
        <a:p>
          <a:pPr marL="171450" lvl="1" indent="-171450" algn="l" defTabSz="711200">
            <a:lnSpc>
              <a:spcPct val="90000"/>
            </a:lnSpc>
            <a:spcBef>
              <a:spcPct val="0"/>
            </a:spcBef>
            <a:spcAft>
              <a:spcPct val="15000"/>
            </a:spcAft>
            <a:buChar char="••"/>
          </a:pPr>
          <a:r>
            <a:rPr lang="en-US" sz="1600" b="0" i="0" u="sng" kern="1200" dirty="0">
              <a:latin typeface="Abadi Extra Light" panose="020B0204020104020204" pitchFamily="34" charset="0"/>
              <a:ea typeface="+mn-ea"/>
              <a:cs typeface="+mn-cs"/>
            </a:rPr>
            <a:t>‍</a:t>
          </a:r>
          <a:r>
            <a:rPr lang="en-US" sz="1600" b="1" i="0" u="sng" kern="1200" dirty="0">
              <a:latin typeface="Abadi Extra Light" panose="020B0204020104020204" pitchFamily="34" charset="0"/>
              <a:ea typeface="+mn-ea"/>
              <a:cs typeface="+mn-cs"/>
            </a:rPr>
            <a:t>Aerial inspection of sites:</a:t>
          </a:r>
          <a:endParaRPr lang="en-US" sz="1600" u="sng" kern="1200" dirty="0">
            <a:latin typeface="Abadi Extra Light" panose="020B0204020104020204" pitchFamily="34" charset="0"/>
            <a:ea typeface="+mn-ea"/>
            <a:cs typeface="+mn-cs"/>
          </a:endParaRPr>
        </a:p>
        <a:p>
          <a:pPr marL="171450" lvl="1" indent="-171450" algn="l" defTabSz="711200">
            <a:lnSpc>
              <a:spcPct val="90000"/>
            </a:lnSpc>
            <a:spcBef>
              <a:spcPct val="0"/>
            </a:spcBef>
            <a:spcAft>
              <a:spcPct val="15000"/>
            </a:spcAft>
            <a:buChar char="••"/>
          </a:pPr>
          <a:r>
            <a:rPr lang="en-US" sz="1600" b="0" i="0" kern="1200" dirty="0">
              <a:latin typeface="Abadi Extra Light" panose="020B0204020104020204" pitchFamily="34" charset="0"/>
              <a:ea typeface="+mn-ea"/>
              <a:cs typeface="+mn-cs"/>
            </a:rPr>
            <a:t>‍Roof Inspection of private and commercial estates</a:t>
          </a:r>
          <a:endParaRPr lang="en-US" sz="1600" b="0" kern="1200" dirty="0">
            <a:latin typeface="Abadi Extra Light" panose="020B0204020104020204" pitchFamily="34" charset="0"/>
            <a:ea typeface="+mn-ea"/>
            <a:cs typeface="+mn-cs"/>
          </a:endParaRPr>
        </a:p>
        <a:p>
          <a:pPr marL="171450" lvl="1" indent="-171450" algn="l" defTabSz="711200">
            <a:lnSpc>
              <a:spcPct val="90000"/>
            </a:lnSpc>
            <a:spcBef>
              <a:spcPct val="0"/>
            </a:spcBef>
            <a:spcAft>
              <a:spcPct val="15000"/>
            </a:spcAft>
            <a:buChar char="••"/>
          </a:pPr>
          <a:r>
            <a:rPr lang="en-US" sz="1600" b="0" i="0" kern="1200" dirty="0">
              <a:latin typeface="Abadi Extra Light" panose="020B0204020104020204" pitchFamily="34" charset="0"/>
              <a:ea typeface="+mn-ea"/>
              <a:cs typeface="+mn-cs"/>
            </a:rPr>
            <a:t>Inspecting refineries and gas pipelines to detect damages such as corrosion and cracks.</a:t>
          </a:r>
          <a:endParaRPr lang="en-US" sz="1600" b="0" kern="1200" dirty="0">
            <a:latin typeface="Abadi Extra Light" panose="020B0204020104020204" pitchFamily="34" charset="0"/>
            <a:ea typeface="+mn-ea"/>
            <a:cs typeface="+mn-cs"/>
          </a:endParaRPr>
        </a:p>
      </dsp:txBody>
      <dsp:txXfrm rot="-5400000">
        <a:off x="1239193" y="1836239"/>
        <a:ext cx="7829435" cy="1038335"/>
      </dsp:txXfrm>
    </dsp:sp>
    <dsp:sp modelId="{7D5DD6FE-A9AD-4ECD-918F-A7E53A4ECFCC}">
      <dsp:nvSpPr>
        <dsp:cNvPr id="0" name=""/>
        <dsp:cNvSpPr/>
      </dsp:nvSpPr>
      <dsp:spPr>
        <a:xfrm rot="5400000">
          <a:off x="-265541" y="3631401"/>
          <a:ext cx="1770275" cy="1239193"/>
        </a:xfrm>
        <a:prstGeom prst="chevron">
          <a:avLst/>
        </a:prstGeom>
        <a:solidFill>
          <a:schemeClr val="tx1">
            <a:lumMod val="50000"/>
          </a:schemeClr>
        </a:solidFill>
        <a:ln w="12700" cap="flat" cmpd="sng" algn="ctr">
          <a:solidFill>
            <a:schemeClr val="tx1"/>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21590" tIns="21590" rIns="21590" bIns="21590" numCol="1" spcCol="1270" anchor="ctr" anchorCtr="0">
          <a:noAutofit/>
        </a:bodyPr>
        <a:lstStyle/>
        <a:p>
          <a:pPr lvl="0" algn="ctr" defTabSz="1511300">
            <a:lnSpc>
              <a:spcPct val="90000"/>
            </a:lnSpc>
            <a:spcBef>
              <a:spcPct val="0"/>
            </a:spcBef>
            <a:spcAft>
              <a:spcPct val="35000"/>
            </a:spcAft>
          </a:pPr>
          <a:r>
            <a:rPr lang="en-US" sz="3400" kern="1200" dirty="0">
              <a:latin typeface="Calibri" panose="020F0502020204030204"/>
              <a:ea typeface="+mn-ea"/>
              <a:cs typeface="+mn-cs"/>
            </a:rPr>
            <a:t>3</a:t>
          </a:r>
        </a:p>
      </dsp:txBody>
      <dsp:txXfrm rot="-5400000">
        <a:off x="1" y="3985457"/>
        <a:ext cx="1239193" cy="531082"/>
      </dsp:txXfrm>
    </dsp:sp>
    <dsp:sp modelId="{2B5BC1AA-43E1-4669-BB19-5C31BE5D7314}">
      <dsp:nvSpPr>
        <dsp:cNvPr id="0" name=""/>
        <dsp:cNvSpPr/>
      </dsp:nvSpPr>
      <dsp:spPr>
        <a:xfrm rot="5400000">
          <a:off x="4606657" y="-1604"/>
          <a:ext cx="1150679" cy="7885607"/>
        </a:xfrm>
        <a:prstGeom prst="round2SameRect">
          <a:avLst/>
        </a:prstGeom>
        <a:solidFill>
          <a:schemeClr val="lt1">
            <a:alpha val="90000"/>
            <a:hueOff val="0"/>
            <a:satOff val="0"/>
            <a:lumOff val="0"/>
            <a:alphaOff val="0"/>
          </a:schemeClr>
        </a:solidFill>
        <a:ln w="12700" cap="flat" cmpd="sng" algn="ctr">
          <a:solidFill>
            <a:schemeClr val="accent2">
              <a:hueOff val="-1455363"/>
              <a:satOff val="-83928"/>
              <a:lumOff val="8628"/>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3792" tIns="10160" rIns="10160" bIns="10160" numCol="1" spcCol="1270" anchor="ctr" anchorCtr="0">
          <a:noAutofit/>
        </a:bodyPr>
        <a:lstStyle/>
        <a:p>
          <a:pPr marL="171450" lvl="1" indent="-171450" algn="l" defTabSz="711200">
            <a:lnSpc>
              <a:spcPct val="90000"/>
            </a:lnSpc>
            <a:spcBef>
              <a:spcPct val="0"/>
            </a:spcBef>
            <a:spcAft>
              <a:spcPct val="15000"/>
            </a:spcAft>
            <a:buChar char="••"/>
          </a:pPr>
          <a:r>
            <a:rPr lang="en-US" sz="1600" b="1" u="sng" kern="1200" dirty="0">
              <a:latin typeface="Abadi Extra Light" panose="020B0204020104020204" pitchFamily="34" charset="0"/>
              <a:ea typeface="+mn-ea"/>
              <a:cs typeface="+mn-cs"/>
            </a:rPr>
            <a:t>Aerial inspection of capturing moments/events:</a:t>
          </a:r>
        </a:p>
        <a:p>
          <a:pPr marL="171450" lvl="1" indent="-171450" algn="l" defTabSz="711200">
            <a:lnSpc>
              <a:spcPct val="90000"/>
            </a:lnSpc>
            <a:spcBef>
              <a:spcPct val="0"/>
            </a:spcBef>
            <a:spcAft>
              <a:spcPct val="15000"/>
            </a:spcAft>
            <a:buChar char="••"/>
          </a:pPr>
          <a:r>
            <a:rPr lang="en-US" sz="1600" b="0" kern="1200" dirty="0">
              <a:latin typeface="Abadi Extra Light" panose="020B0204020104020204" pitchFamily="34" charset="0"/>
              <a:ea typeface="+mn-ea"/>
              <a:cs typeface="+mn-cs"/>
            </a:rPr>
            <a:t>videography</a:t>
          </a:r>
        </a:p>
        <a:p>
          <a:pPr marL="171450" lvl="1" indent="-171450" algn="l" defTabSz="711200">
            <a:lnSpc>
              <a:spcPct val="90000"/>
            </a:lnSpc>
            <a:spcBef>
              <a:spcPct val="0"/>
            </a:spcBef>
            <a:spcAft>
              <a:spcPct val="15000"/>
            </a:spcAft>
            <a:buChar char="••"/>
          </a:pPr>
          <a:r>
            <a:rPr lang="en-US" sz="1600" b="0" kern="1200" dirty="0">
              <a:latin typeface="Abadi Extra Light" panose="020B0204020104020204" pitchFamily="34" charset="0"/>
              <a:ea typeface="+mn-ea"/>
              <a:cs typeface="+mn-cs"/>
            </a:rPr>
            <a:t>Vlogging</a:t>
          </a:r>
        </a:p>
        <a:p>
          <a:pPr marL="114300" lvl="1" indent="-114300" algn="l" defTabSz="622300">
            <a:lnSpc>
              <a:spcPct val="90000"/>
            </a:lnSpc>
            <a:spcBef>
              <a:spcPct val="0"/>
            </a:spcBef>
            <a:spcAft>
              <a:spcPct val="15000"/>
            </a:spcAft>
            <a:buChar char="••"/>
          </a:pPr>
          <a:endParaRPr lang="en-US" sz="1400" kern="1200" dirty="0">
            <a:latin typeface="Calibri" panose="020F0502020204030204"/>
            <a:ea typeface="+mn-ea"/>
            <a:cs typeface="+mn-cs"/>
          </a:endParaRPr>
        </a:p>
      </dsp:txBody>
      <dsp:txXfrm rot="-5400000">
        <a:off x="1239193" y="3422032"/>
        <a:ext cx="7829435" cy="1038335"/>
      </dsp:txXfrm>
    </dsp:sp>
  </dsp:spTree>
</dsp:drawing>
</file>

<file path=ppt/diagrams/layout1.xml><?xml version="1.0" encoding="utf-8"?>
<dgm:layoutDef xmlns:dgm="http://schemas.openxmlformats.org/drawingml/2006/diagram" xmlns:a="http://schemas.openxmlformats.org/drawingml/2006/main" uniqueId="urn:microsoft.com/office/officeart/2008/layout/RadialCluster">
  <dgm:title val=""/>
  <dgm:desc val=""/>
  <dgm:catLst>
    <dgm:cat type="relationship" pri="19500"/>
    <dgm:cat type="cycle" pri="15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useDef="1">
    <dgm:dataModel>
      <dgm:ptLst/>
      <dgm:bg/>
      <dgm:whole/>
    </dgm:dataModel>
  </dgm:styleData>
  <dgm:clrData useDef="1">
    <dgm:dataModel>
      <dgm:ptLst/>
      <dgm:bg/>
      <dgm:whole/>
    </dgm:dataModel>
  </dgm:clrData>
  <dgm:layoutNode name="Name0">
    <dgm:varLst>
      <dgm:chMax val="1"/>
      <dgm:chPref val="1"/>
      <dgm:dir/>
      <dgm:animOne val="branch"/>
      <dgm:animLvl val="lvl"/>
    </dgm:varLst>
    <dgm:alg type="composite">
      <dgm:param type="ar" val="1.00"/>
    </dgm:alg>
    <dgm:shape xmlns:r="http://schemas.openxmlformats.org/officeDocument/2006/relationships" r:blip="">
      <dgm:adjLst/>
    </dgm:shape>
    <dgm:choose name="Name1">
      <dgm:if name="Name2" func="var" arg="dir" op="equ" val="norm">
        <dgm:choose name="Name3">
          <dgm:if name="Name4" axis="ch ch" ptType="node node" cnt="1 0" func="cnt" op="equ" val="1">
            <dgm:constrLst>
              <dgm:constr type="l" for="ch" forName="textCenter"/>
              <dgm:constr type="ctrY" for="ch" forName="textCenter" refType="h" fact="0.5"/>
              <dgm:constr type="w" for="ch" forName="textCenter" refType="w" fact="0.32"/>
              <dgm:constr type="h" for="ch" forName="textCenter" refType="w" refFor="ch" refForName="textCenter"/>
              <dgm:constr type="r" for="ch" forName="cycle_1" refType="w"/>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5" axis="ch ch" ptType="node node" cnt="1 0"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6" axis="ch ch" ptType="node node" cnt="1 0" func="cnt" op="equ" val="3">
            <dgm:choose name="Name7">
              <dgm:if name="Name8" axis="ch ch ch" ptType="node node node" st="1 2 0" cnt="1 1 0" func="cnt" op="equ" val="1">
                <dgm:choose name="Name9">
                  <dgm:if name="Name10"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12">
                <dgm:choose name="Name13">
                  <dgm:if name="Name14"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5">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16" axis="ch ch" ptType="node node" cnt="1 0"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r" for="ch" forName="cycle_2" refType="w"/>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l" for="ch" forName="cycle_4"/>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17" axis="ch ch" ptType="node node" cnt="1 0"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24"/>
              <dgm:constr type="w" for="ch" forName="cycle_2" refType="w" fact="0.33"/>
              <dgm:constr type="h" for="ch" forName="cycle_2" refType="w" refFor="ch" refForName="cycle_2"/>
              <dgm:constr type="r" for="ch" forName="cycle_3" refType="w" fact="0.89"/>
              <dgm:constr type="b" for="ch" forName="cycle_3" refType="h"/>
              <dgm:constr type="w" for="ch" forName="cycle_3" refType="w" fact="0.33"/>
              <dgm:constr type="h" for="ch" forName="cycle_3" refType="w" refFor="ch" refForName="cycle_3"/>
              <dgm:constr type="l" for="ch" forName="cycle_4" refType="w" fact="0.11"/>
              <dgm:constr type="b" for="ch" forName="cycle_4" refType="h"/>
              <dgm:constr type="w" for="ch" forName="cycle_4" refType="w" fact="0.33"/>
              <dgm:constr type="h" for="ch" forName="cycle_4" refType="w" refFor="ch" refForName="cycle_4"/>
              <dgm:constr type="l" for="ch" forName="cycle_5"/>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18" axis="ch ch" ptType="node node" cnt="1 0"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17"/>
              <dgm:constr type="w" for="ch" forName="cycle_2" refType="w" fact="0.33"/>
              <dgm:constr type="h" for="ch" forName="cycle_2" refType="w" refFor="ch" refForName="cycle_2"/>
              <dgm:constr type="r" for="ch" forName="cycle_3" refType="w"/>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l" for="ch" forName="cycle_5"/>
              <dgm:constr type="b" for="ch" forName="cycle_5" refType="h" fact="0.83"/>
              <dgm:constr type="w" for="ch" forName="cycle_5" refType="w" fact="0.33"/>
              <dgm:constr type="h" for="ch" forName="cycle_5" refType="w" refFor="ch" refForName="cycle_5"/>
              <dgm:constr type="l" for="ch" forName="cycle_6"/>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19">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r" for="ch" forName="cycle_2" refType="w" fact="0.938"/>
              <dgm:constr type="t" for="ch" forName="cycle_2" refType="h" fact="0.141"/>
              <dgm:constr type="w" for="ch" forName="cycle_2" refType="w" fact="0.263"/>
              <dgm:constr type="h" for="ch" forName="cycle_2" refType="w" refFor="ch" refForName="cycle_2"/>
              <dgm:constr type="r" for="ch" forName="cycle_3" refType="w"/>
              <dgm:constr type="b" for="ch" forName="cycle_3" refType="h" fact="0.74"/>
              <dgm:constr type="w" for="ch" forName="cycle_3" refType="w" fact="0.263"/>
              <dgm:constr type="h" for="ch" forName="cycle_3" refType="w" refFor="ch" refForName="cycle_3"/>
              <dgm:constr type="r" for="ch" forName="cycle_4" refType="w" fact="0.8"/>
              <dgm:constr type="b" for="ch" forName="cycle_4" refType="h"/>
              <dgm:constr type="w" for="ch" forName="cycle_4" refType="w" fact="0.263"/>
              <dgm:constr type="h" for="ch" forName="cycle_4" refType="w" refFor="ch" refForName="cycle_4"/>
              <dgm:constr type="l" for="ch" forName="cycle_5" refType="w" fact="0.2"/>
              <dgm:constr type="b" for="ch" forName="cycle_5" refType="h"/>
              <dgm:constr type="w" for="ch" forName="cycle_5" refType="w" fact="0.263"/>
              <dgm:constr type="h" for="ch" forName="cycle_5" refType="w" refFor="ch" refForName="cycle_5"/>
              <dgm:constr type="l" for="ch" forName="cycle_6"/>
              <dgm:constr type="b" for="ch" forName="cycle_6" refType="h" fact="0.74"/>
              <dgm:constr type="w" for="ch" forName="cycle_6" refType="w" fact="0.263"/>
              <dgm:constr type="h" for="ch" forName="cycle_6" refType="w" refFor="ch" refForName="cycle_6"/>
              <dgm:constr type="l" for="ch" forName="cycle_7" refType="w" fact="0.062"/>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if>
      <dgm:else name="Name20">
        <dgm:choose name="Name21">
          <dgm:if name="Name22" axis="ch ch" ptType="node node" func="cnt" op="equ" val="1">
            <dgm:constrLst>
              <dgm:constr type="r" for="ch" forName="textCenter" refType="w"/>
              <dgm:constr type="ctrY" for="ch" forName="textCenter" refType="h" fact="0.5"/>
              <dgm:constr type="w" for="ch" forName="textCenter" refType="w" fact="0.32"/>
              <dgm:constr type="h" for="ch" forName="textCenter" refType="w" refFor="ch" refForName="textCenter"/>
              <dgm:constr type="l" for="ch" forName="cycle_1"/>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23" axis="ch ch" ptType="node node"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24" axis="ch ch" ptType="node node" func="cnt" op="equ" val="3">
            <dgm:choose name="Name25">
              <dgm:if name="Name26" axis="ch ch ch" ptType="node node node" st="1 2 0" cnt="1 1 0" func="cnt" op="equ" val="1">
                <dgm:choose name="Name27">
                  <dgm:if name="Name28"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29">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30">
                <dgm:choose name="Name31">
                  <dgm:if name="Name32"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33">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34" axis="ch ch" ptType="node node"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l" for="ch" forName="cycle_2"/>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r" for="ch" forName="cycle_4" refType="w"/>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35" axis="ch ch" ptType="node node"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24"/>
              <dgm:constr type="w" for="ch" forName="cycle_2" refType="w" fact="0.33"/>
              <dgm:constr type="h" for="ch" forName="cycle_2" refType="w" refFor="ch" refForName="cycle_2"/>
              <dgm:constr type="l" for="ch" forName="cycle_3" refType="w" fact="0.11"/>
              <dgm:constr type="b" for="ch" forName="cycle_3" refType="h"/>
              <dgm:constr type="w" for="ch" forName="cycle_3" refType="w" fact="0.33"/>
              <dgm:constr type="h" for="ch" forName="cycle_3" refType="w" refFor="ch" refForName="cycle_3"/>
              <dgm:constr type="r" for="ch" forName="cycle_4" refType="w" fact="0.89"/>
              <dgm:constr type="b" for="ch" forName="cycle_4" refType="h"/>
              <dgm:constr type="w" for="ch" forName="cycle_4" refType="w" fact="0.33"/>
              <dgm:constr type="h" for="ch" forName="cycle_4" refType="w" refFor="ch" refForName="cycle_4"/>
              <dgm:constr type="r" for="ch" forName="cycle_5" refType="w"/>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36" axis="ch ch" ptType="node node"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17"/>
              <dgm:constr type="w" for="ch" forName="cycle_2" refType="w" fact="0.33"/>
              <dgm:constr type="h" for="ch" forName="cycle_2" refType="w" refFor="ch" refForName="cycle_2"/>
              <dgm:constr type="l" for="ch" forName="cycle_3"/>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r" for="ch" forName="cycle_5" refType="w"/>
              <dgm:constr type="b" for="ch" forName="cycle_5" refType="h" fact="0.83"/>
              <dgm:constr type="w" for="ch" forName="cycle_5" refType="w" fact="0.33"/>
              <dgm:constr type="h" for="ch" forName="cycle_5" refType="w" refFor="ch" refForName="cycle_5"/>
              <dgm:constr type="r" for="ch" forName="cycle_6" refType="w"/>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37">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l" for="ch" forName="cycle_2" refType="w" fact="0.062"/>
              <dgm:constr type="t" for="ch" forName="cycle_2" refType="h" fact="0.141"/>
              <dgm:constr type="w" for="ch" forName="cycle_2" refType="w" fact="0.263"/>
              <dgm:constr type="h" for="ch" forName="cycle_2" refType="w" refFor="ch" refForName="cycle_2"/>
              <dgm:constr type="l" for="ch" forName="cycle_3"/>
              <dgm:constr type="b" for="ch" forName="cycle_3" refType="h" fact="0.74"/>
              <dgm:constr type="w" for="ch" forName="cycle_3" refType="w" fact="0.263"/>
              <dgm:constr type="h" for="ch" forName="cycle_3" refType="w" refFor="ch" refForName="cycle_3"/>
              <dgm:constr type="l" for="ch" forName="cycle_4" refType="w" fact="0.2"/>
              <dgm:constr type="b" for="ch" forName="cycle_4" refType="h"/>
              <dgm:constr type="w" for="ch" forName="cycle_4" refType="w" fact="0.263"/>
              <dgm:constr type="h" for="ch" forName="cycle_4" refType="w" refFor="ch" refForName="cycle_4"/>
              <dgm:constr type="r" for="ch" forName="cycle_5" refType="w" fact="0.8"/>
              <dgm:constr type="b" for="ch" forName="cycle_5" refType="h"/>
              <dgm:constr type="w" for="ch" forName="cycle_5" refType="w" fact="0.263"/>
              <dgm:constr type="h" for="ch" forName="cycle_5" refType="w" refFor="ch" refForName="cycle_5"/>
              <dgm:constr type="r" for="ch" forName="cycle_6" refType="w"/>
              <dgm:constr type="b" for="ch" forName="cycle_6" refType="h" fact="0.74"/>
              <dgm:constr type="w" for="ch" forName="cycle_6" refType="w" fact="0.263"/>
              <dgm:constr type="h" for="ch" forName="cycle_6" refType="w" refFor="ch" refForName="cycle_6"/>
              <dgm:constr type="r" for="ch" forName="cycle_7" refType="w" fact="0.938"/>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else>
    </dgm:choose>
    <dgm:forEach name="Name38" axis="ch" ptType="node" cnt="1">
      <dgm:choose name="Name39">
        <dgm:if name="Name40" axis="des" func="maxDepth" op="lte" val="1">
          <dgm:layoutNode name="singleCycle">
            <dgm:choose name="Name41">
              <dgm:if name="Name42" axis="ch" ptType="node" func="cnt" op="equ" val="1">
                <dgm:choose name="Name43">
                  <dgm:if name="Name44" func="var" arg="dir" op="equ" val="norm">
                    <dgm:alg type="cycle">
                      <dgm:param type="stAng" val="90"/>
                      <dgm:param type="ctrShpMap" val="fNode"/>
                    </dgm:alg>
                  </dgm:if>
                  <dgm:else name="Name45">
                    <dgm:alg type="cycle">
                      <dgm:param type="stAng" val="-90"/>
                      <dgm:param type="spanAng" val="-360"/>
                      <dgm:param type="ctrShpMap" val="fNode"/>
                    </dgm:alg>
                  </dgm:else>
                </dgm:choose>
              </dgm:if>
              <dgm:else name="Name46">
                <dgm:choose name="Name47">
                  <dgm:if name="Name48" func="var" arg="dir" op="equ" val="norm">
                    <dgm:alg type="cycle">
                      <dgm:param type="ctrShpMap" val="fNode"/>
                    </dgm:alg>
                  </dgm:if>
                  <dgm:else name="Name49">
                    <dgm:alg type="cycle">
                      <dgm:param type="spanAng" val="-360"/>
                      <dgm:param type="ctrShpMap" val="fNode"/>
                    </dgm:alg>
                  </dgm:else>
                </dgm:choose>
              </dgm:else>
            </dgm:choose>
            <dgm:shape xmlns:r="http://schemas.openxmlformats.org/officeDocument/2006/relationships" r:blip="">
              <dgm:adjLst/>
            </dgm:shape>
            <dgm:presOf/>
            <dgm:choose name="Name50">
              <dgm:if name="Name51" axis="ch" ptType="node" func="cnt" op="equ" val="0">
                <dgm:constrLst>
                  <dgm:constr type="w" for="ch" forName="singleCenter" refType="w"/>
                  <dgm:constr type="h" for="ch" forName="singleCenter" refType="w" refFor="ch" refForName="singleCenter"/>
                </dgm:constrLst>
              </dgm:if>
              <dgm:if name="Name52" axis="ch" ptType="node" func="cnt" op="equ" val="1">
                <dgm:constrLst>
                  <dgm:constr type="w" for="ch" forName="singleCenter" refType="w" fact="0.5"/>
                  <dgm:constr type="h" for="ch" forName="singleCenter" refType="w" refFor="ch" refForName="singleCenter"/>
                  <dgm:constr type="userS" for="ch" ptType="node" refType="w" refFor="ch" refForName="singleCenter" fact="0.67"/>
                </dgm:constrLst>
              </dgm:if>
              <dgm:else name="Name53">
                <dgm:constrLst>
                  <dgm:constr type="w" for="ch" forName="singleCenter" refType="w" fact="0.3"/>
                  <dgm:constr type="h" for="ch" forName="singleCenter" refType="w" refFor="ch" refForName="singleCenter"/>
                  <dgm:constr type="userS" for="ch" ptType="node" refType="w" refFor="ch" refForName="singleCenter" fact="0.67"/>
                </dgm:constrLst>
              </dgm:else>
            </dgm:choose>
            <dgm:layoutNode name="singleCenter" styleLbl="node1">
              <dgm:varLst>
                <dgm:chMax val="7"/>
                <dgm:chPref val="7"/>
              </dgm:varLst>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54" axis="ch" cnt="21">
              <dgm:forEach name="Name55" axis="self" ptType="parTrans">
                <dgm:layoutNode name="Name5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57" axis="self" ptType="node">
                <dgm:layoutNode name="text0"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layoutNode>
        </dgm:if>
        <dgm:else name="Name58">
          <dgm:layoutNode name="textCenter" styleLbl="node1">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choose name="Name59">
            <dgm:if name="Name60" axis="ch" ptType="node" func="cnt" op="gte" val="1">
              <dgm:layoutNode name="cycle_1">
                <dgm:choose name="Name61">
                  <dgm:if name="Name62" func="var" arg="dir" op="equ" val="norm">
                    <dgm:choose name="Name63">
                      <dgm:if name="Name64" axis="ch" ptType="node" func="cnt" op="equ" val="1">
                        <dgm:choose name="Name65">
                          <dgm:if name="Name66" axis="ch ch" ptType="node node" st="1 1" cnt="1 0" func="cnt" op="equ" val="1">
                            <dgm:alg type="cycle">
                              <dgm:param type="ctrShpMap" val="fNode"/>
                              <dgm:param type="stAng" val="90"/>
                            </dgm:alg>
                          </dgm:if>
                          <dgm:if name="Name67" axis="ch ch" ptType="node node" st="1 1" cnt="1 0" func="cnt" op="equ" val="2">
                            <dgm:alg type="cycle">
                              <dgm:param type="ctrShpMap" val="fNode"/>
                              <dgm:param type="stAng" val="45"/>
                              <dgm:param type="spanAng" val="90"/>
                            </dgm:alg>
                          </dgm:if>
                          <dgm:else name="Name68">
                            <dgm:alg type="cycle">
                              <dgm:param type="ctrShpMap" val="fNode"/>
                              <dgm:param type="stAng" val="0"/>
                              <dgm:param type="spanAng" val="180"/>
                            </dgm:alg>
                          </dgm:else>
                        </dgm:choose>
                      </dgm:if>
                      <dgm:if name="Name69" axis="ch" ptType="node" func="cnt" op="equ" val="2">
                        <dgm:choose name="Name70">
                          <dgm:if name="Name71" axis="ch ch" ptType="node node" st="1 1" cnt="1 0" func="cnt" op="equ" val="1">
                            <dgm:alg type="cycle">
                              <dgm:param type="ctrShpMap" val="fNode"/>
                              <dgm:param type="stAng" val="0"/>
                            </dgm:alg>
                          </dgm:if>
                          <dgm:if name="Name72" axis="ch ch" ptType="node node" st="1 1" cnt="1 0" func="cnt" op="equ" val="2">
                            <dgm:alg type="cycle">
                              <dgm:param type="ctrShpMap" val="fNode"/>
                              <dgm:param type="stAng" val="315"/>
                              <dgm:param type="spanAng" val="90"/>
                            </dgm:alg>
                          </dgm:if>
                          <dgm:else name="Name73">
                            <dgm:alg type="cycle">
                              <dgm:param type="ctrShpMap" val="fNode"/>
                              <dgm:param type="stAng" val="270"/>
                              <dgm:param type="spanAng" val="180"/>
                            </dgm:alg>
                          </dgm:else>
                        </dgm:choose>
                      </dgm:if>
                      <dgm:if name="Name74" axis="ch" ptType="node" func="cnt" op="equ" val="3">
                        <dgm:choose name="Name75">
                          <dgm:if name="Name76" axis="ch ch" ptType="node node" st="1 1" cnt="1 0" func="cnt" op="equ" val="1">
                            <dgm:alg type="cycle">
                              <dgm:param type="ctrShpMap" val="fNode"/>
                              <dgm:param type="stAng" val="0"/>
                            </dgm:alg>
                          </dgm:if>
                          <dgm:if name="Name77" axis="ch ch" ptType="node node" st="1 1" cnt="1 0" func="cnt" op="equ" val="2">
                            <dgm:alg type="cycle">
                              <dgm:param type="ctrShpMap" val="fNode"/>
                              <dgm:param type="stAng" val="315"/>
                              <dgm:param type="spanAng" val="90"/>
                            </dgm:alg>
                          </dgm:if>
                          <dgm:else name="Name78">
                            <dgm:alg type="cycle">
                              <dgm:param type="ctrShpMap" val="fNode"/>
                              <dgm:param type="stAng" val="270"/>
                              <dgm:param type="spanAng" val="180"/>
                            </dgm:alg>
                          </dgm:else>
                        </dgm:choose>
                      </dgm:if>
                      <dgm:if name="Name79" axis="ch" ptType="node" func="cnt" op="equ" val="4">
                        <dgm:choose name="Name80">
                          <dgm:if name="Name81" axis="ch ch" ptType="node node" st="1 1" cnt="1 0" func="cnt" op="equ" val="1">
                            <dgm:alg type="cycle">
                              <dgm:param type="ctrShpMap" val="fNode"/>
                              <dgm:param type="stAng" val="0"/>
                            </dgm:alg>
                          </dgm:if>
                          <dgm:if name="Name82" axis="ch ch" ptType="node node" st="1 1" cnt="1 0" func="cnt" op="equ" val="2">
                            <dgm:alg type="cycle">
                              <dgm:param type="ctrShpMap" val="fNode"/>
                              <dgm:param type="stAng" val="315"/>
                              <dgm:param type="spanAng" val="90"/>
                            </dgm:alg>
                          </dgm:if>
                          <dgm:else name="Name83">
                            <dgm:alg type="cycle">
                              <dgm:param type="ctrShpMap" val="fNode"/>
                              <dgm:param type="stAng" val="292.5"/>
                              <dgm:param type="spanAng" val="135"/>
                            </dgm:alg>
                          </dgm:else>
                        </dgm:choose>
                      </dgm:if>
                      <dgm:if name="Name84" axis="ch" ptType="node" func="cnt" op="equ" val="5">
                        <dgm:choose name="Name85">
                          <dgm:if name="Name86" axis="ch ch" ptType="node node" st="1 1" cnt="1 0" func="cnt" op="equ" val="1">
                            <dgm:alg type="cycle">
                              <dgm:param type="ctrShpMap" val="fNode"/>
                              <dgm:param type="stAng" val="0"/>
                            </dgm:alg>
                          </dgm:if>
                          <dgm:if name="Name87" axis="ch ch" ptType="node node" st="1 1" cnt="1 0" func="cnt" op="equ" val="2">
                            <dgm:alg type="cycle">
                              <dgm:param type="ctrShpMap" val="fNode"/>
                              <dgm:param type="stAng" val="315"/>
                              <dgm:param type="spanAng" val="90"/>
                            </dgm:alg>
                          </dgm:if>
                          <dgm:else name="Name88">
                            <dgm:alg type="cycle">
                              <dgm:param type="ctrShpMap" val="fNode"/>
                              <dgm:param type="stAng" val="0"/>
                              <dgm:param type="spanAng" val="360"/>
                            </dgm:alg>
                          </dgm:else>
                        </dgm:choose>
                      </dgm:if>
                      <dgm:if name="Name89" axis="ch" ptType="node" func="cnt" op="equ" val="6">
                        <dgm:choose name="Name90">
                          <dgm:if name="Name91" axis="ch ch" ptType="node node" st="1 1" cnt="1 0" func="cnt" op="equ" val="1">
                            <dgm:alg type="cycle">
                              <dgm:param type="ctrShpMap" val="fNode"/>
                              <dgm:param type="stAng" val="0"/>
                            </dgm:alg>
                          </dgm:if>
                          <dgm:if name="Name92" axis="ch ch" ptType="node node" st="1 1" cnt="1 0" func="cnt" op="equ" val="2">
                            <dgm:alg type="cycle">
                              <dgm:param type="ctrShpMap" val="fNode"/>
                              <dgm:param type="stAng" val="315"/>
                              <dgm:param type="spanAng" val="90"/>
                            </dgm:alg>
                          </dgm:if>
                          <dgm:else name="Name93">
                            <dgm:alg type="cycle">
                              <dgm:param type="ctrShpMap" val="fNode"/>
                              <dgm:param type="stAng" val="0"/>
                              <dgm:param type="spanAng" val="360"/>
                            </dgm:alg>
                          </dgm:else>
                        </dgm:choose>
                      </dgm:if>
                      <dgm:if name="Name94" axis="ch" ptType="node" func="cnt" op="gte" val="7">
                        <dgm:choose name="Name95">
                          <dgm:if name="Name96" axis="ch ch" ptType="node node" st="1 1" cnt="1 0" func="cnt" op="equ" val="1">
                            <dgm:alg type="cycle">
                              <dgm:param type="ctrShpMap" val="fNode"/>
                              <dgm:param type="stAng" val="0"/>
                            </dgm:alg>
                          </dgm:if>
                          <dgm:if name="Name97" axis="ch ch" ptType="node node" st="1 1" cnt="1 0" func="cnt" op="equ" val="2">
                            <dgm:alg type="cycle">
                              <dgm:param type="ctrShpMap" val="fNode"/>
                              <dgm:param type="stAng" val="315"/>
                              <dgm:param type="spanAng" val="90"/>
                            </dgm:alg>
                          </dgm:if>
                          <dgm:else name="Name98">
                            <dgm:alg type="cycle">
                              <dgm:param type="ctrShpMap" val="fNode"/>
                              <dgm:param type="stAng" val="0"/>
                              <dgm:param type="spanAng" val="360"/>
                            </dgm:alg>
                          </dgm:else>
                        </dgm:choose>
                      </dgm:if>
                      <dgm:else name="Name99"/>
                    </dgm:choose>
                  </dgm:if>
                  <dgm:else name="Name100">
                    <dgm:choose name="Name101">
                      <dgm:if name="Name102" axis="ch" ptType="node" func="cnt" op="equ" val="1">
                        <dgm:choose name="Name103">
                          <dgm:if name="Name104" axis="ch ch" ptType="node node" st="1 1" cnt="1 0" func="cnt" op="equ" val="1">
                            <dgm:alg type="cycle">
                              <dgm:param type="ctrShpMap" val="fNode"/>
                              <dgm:param type="stAng" val="270"/>
                            </dgm:alg>
                          </dgm:if>
                          <dgm:if name="Name105" axis="ch ch" ptType="node node" st="1 1" cnt="1 0" func="cnt" op="equ" val="2">
                            <dgm:alg type="cycle">
                              <dgm:param type="ctrShpMap" val="fNode"/>
                              <dgm:param type="stAng" val="315"/>
                              <dgm:param type="spanAng" val="-90"/>
                            </dgm:alg>
                          </dgm:if>
                          <dgm:else name="Name106">
                            <dgm:alg type="cycle">
                              <dgm:param type="ctrShpMap" val="fNode"/>
                              <dgm:param type="stAng" val="0"/>
                              <dgm:param type="spanAng" val="-180"/>
                            </dgm:alg>
                          </dgm:else>
                        </dgm:choose>
                      </dgm:if>
                      <dgm:if name="Name107" axis="ch" ptType="node" func="cnt" op="equ" val="2">
                        <dgm:choose name="Name108">
                          <dgm:if name="Name109" axis="ch ch" ptType="node node" st="1 1" cnt="1 0" func="cnt" op="equ" val="1">
                            <dgm:alg type="cycle">
                              <dgm:param type="ctrShpMap" val="fNode"/>
                              <dgm:param type="stAng" val="0"/>
                            </dgm:alg>
                          </dgm:if>
                          <dgm:if name="Name110" axis="ch ch" ptType="node node" st="1 1" cnt="1 0" func="cnt" op="equ" val="2">
                            <dgm:alg type="cycle">
                              <dgm:param type="ctrShpMap" val="fNode"/>
                              <dgm:param type="stAng" val="45"/>
                              <dgm:param type="spanAng" val="-90"/>
                            </dgm:alg>
                          </dgm:if>
                          <dgm:else name="Name111">
                            <dgm:alg type="cycle">
                              <dgm:param type="ctrShpMap" val="fNode"/>
                              <dgm:param type="stAng" val="90"/>
                              <dgm:param type="spanAng" val="-180"/>
                            </dgm:alg>
                          </dgm:else>
                        </dgm:choose>
                      </dgm:if>
                      <dgm:if name="Name112" axis="ch" ptType="node" func="cnt" op="equ" val="3">
                        <dgm:choose name="Name113">
                          <dgm:if name="Name114" axis="ch ch" ptType="node node" st="1 1" cnt="1 0" func="cnt" op="equ" val="1">
                            <dgm:alg type="cycle">
                              <dgm:param type="ctrShpMap" val="fNode"/>
                              <dgm:param type="stAng" val="0"/>
                            </dgm:alg>
                          </dgm:if>
                          <dgm:if name="Name115" axis="ch ch" ptType="node node" st="1 1" cnt="1 0" func="cnt" op="equ" val="2">
                            <dgm:alg type="cycle">
                              <dgm:param type="ctrShpMap" val="fNode"/>
                              <dgm:param type="stAng" val="45"/>
                              <dgm:param type="spanAng" val="-90"/>
                            </dgm:alg>
                          </dgm:if>
                          <dgm:else name="Name116">
                            <dgm:alg type="cycle">
                              <dgm:param type="ctrShpMap" val="fNode"/>
                              <dgm:param type="stAng" val="90"/>
                              <dgm:param type="spanAng" val="-180"/>
                            </dgm:alg>
                          </dgm:else>
                        </dgm:choose>
                      </dgm:if>
                      <dgm:if name="Name117" axis="ch" ptType="node" func="cnt" op="equ" val="4">
                        <dgm:choose name="Name118">
                          <dgm:if name="Name119" axis="ch ch" ptType="node node" st="1 1" cnt="1 0" func="cnt" op="equ" val="1">
                            <dgm:alg type="cycle">
                              <dgm:param type="ctrShpMap" val="fNode"/>
                              <dgm:param type="stAng" val="0"/>
                            </dgm:alg>
                          </dgm:if>
                          <dgm:if name="Name120" axis="ch ch" ptType="node node" st="1 1" cnt="1 0" func="cnt" op="equ" val="2">
                            <dgm:alg type="cycle">
                              <dgm:param type="ctrShpMap" val="fNode"/>
                              <dgm:param type="stAng" val="45"/>
                              <dgm:param type="spanAng" val="-90"/>
                            </dgm:alg>
                          </dgm:if>
                          <dgm:else name="Name121">
                            <dgm:alg type="cycle">
                              <dgm:param type="ctrShpMap" val="fNode"/>
                              <dgm:param type="stAng" val="67.5"/>
                              <dgm:param type="spanAng" val="-135"/>
                            </dgm:alg>
                          </dgm:else>
                        </dgm:choose>
                      </dgm:if>
                      <dgm:if name="Name122" axis="ch" ptType="node" func="cnt" op="equ" val="5">
                        <dgm:choose name="Name123">
                          <dgm:if name="Name124" axis="ch ch" ptType="node node" st="1 1" cnt="1 0" func="cnt" op="equ" val="1">
                            <dgm:alg type="cycle">
                              <dgm:param type="ctrShpMap" val="fNode"/>
                              <dgm:param type="stAng" val="0"/>
                            </dgm:alg>
                          </dgm:if>
                          <dgm:if name="Name125" axis="ch ch" ptType="node node" st="1 1" cnt="1 0" func="cnt" op="equ" val="2">
                            <dgm:alg type="cycle">
                              <dgm:param type="ctrShpMap" val="fNode"/>
                              <dgm:param type="stAng" val="45"/>
                              <dgm:param type="spanAng" val="-90"/>
                            </dgm:alg>
                          </dgm:if>
                          <dgm:else name="Name126">
                            <dgm:alg type="cycle">
                              <dgm:param type="ctrShpMap" val="fNode"/>
                              <dgm:param type="stAng" val="0"/>
                              <dgm:param type="spanAng" val="-360"/>
                            </dgm:alg>
                          </dgm:else>
                        </dgm:choose>
                      </dgm:if>
                      <dgm:if name="Name127" axis="ch" ptType="node" func="cnt" op="equ" val="6">
                        <dgm:choose name="Name128">
                          <dgm:if name="Name129" axis="ch ch" ptType="node node" st="1 1" cnt="1 0" func="cnt" op="equ" val="1">
                            <dgm:alg type="cycle">
                              <dgm:param type="ctrShpMap" val="fNode"/>
                              <dgm:param type="stAng" val="0"/>
                            </dgm:alg>
                          </dgm:if>
                          <dgm:if name="Name130" axis="ch ch" ptType="node node" st="1 1" cnt="1 0" func="cnt" op="equ" val="2">
                            <dgm:alg type="cycle">
                              <dgm:param type="ctrShpMap" val="fNode"/>
                              <dgm:param type="stAng" val="45"/>
                              <dgm:param type="spanAng" val="-90"/>
                            </dgm:alg>
                          </dgm:if>
                          <dgm:else name="Name131">
                            <dgm:alg type="cycle">
                              <dgm:param type="ctrShpMap" val="fNode"/>
                              <dgm:param type="stAng" val="0"/>
                              <dgm:param type="spanAng" val="-360"/>
                            </dgm:alg>
                          </dgm:else>
                        </dgm:choose>
                      </dgm:if>
                      <dgm:if name="Name132" axis="ch" ptType="node" func="cnt" op="gte" val="7">
                        <dgm:choose name="Name133">
                          <dgm:if name="Name134" axis="ch ch" ptType="node node" st="1 1" cnt="1 0" func="cnt" op="equ" val="1">
                            <dgm:alg type="cycle">
                              <dgm:param type="ctrShpMap" val="fNode"/>
                              <dgm:param type="stAng" val="0"/>
                            </dgm:alg>
                          </dgm:if>
                          <dgm:if name="Name135" axis="ch ch" ptType="node node" st="1 1" cnt="1 0" func="cnt" op="equ" val="2">
                            <dgm:alg type="cycle">
                              <dgm:param type="ctrShpMap" val="fNode"/>
                              <dgm:param type="stAng" val="45"/>
                              <dgm:param type="spanAng" val="-90"/>
                            </dgm:alg>
                          </dgm:if>
                          <dgm:else name="Name136">
                            <dgm:alg type="cycle">
                              <dgm:param type="ctrShpMap" val="fNode"/>
                              <dgm:param type="stAng" val="0"/>
                              <dgm:param type="spanAng" val="-360"/>
                            </dgm:alg>
                          </dgm:else>
                        </dgm:choose>
                      </dgm:if>
                      <dgm:else name="Name137"/>
                    </dgm:choose>
                  </dgm:else>
                </dgm:choose>
                <dgm:shape xmlns:r="http://schemas.openxmlformats.org/officeDocument/2006/relationships" r:blip="">
                  <dgm:adjLst/>
                </dgm:shape>
                <dgm:presOf/>
                <dgm:constrLst>
                  <dgm:constr type="sp" refType="w" fact="0.1"/>
                  <dgm:constr type="sibSp" refType="w" fact="0.1"/>
                </dgm:constrLst>
                <dgm:forEach name="Name138" axis="ch" ptType="node" cnt="1">
                  <dgm:layoutNode name="childCenter1"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139" axis="ch">
                    <dgm:forEach name="Name140" axis="self" ptType="parTrans">
                      <dgm:layoutNode name="Name141">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142" axis="self" ptType="node">
                      <dgm:layoutNode name="text1"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143" axis="ch" ptType="parTrans" cnt="1">
                <dgm:layoutNode name="Name144">
                  <dgm:alg type="conn">
                    <dgm:param type="dim" val="1D"/>
                    <dgm:param type="begPts" val="auto"/>
                    <dgm:param type="endPts" val="auto"/>
                    <dgm:param type="endSty" val="noArr"/>
                    <dgm:param type="srcNode" val="textCenter"/>
                    <dgm:param type="dstNode" val="childCenter1"/>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145"/>
          </dgm:choose>
          <dgm:choose name="Name146">
            <dgm:if name="Name147" axis="ch" ptType="node" func="cnt" op="gte" val="2">
              <dgm:layoutNode name="cycle_2">
                <dgm:choose name="Name148">
                  <dgm:if name="Name149" func="var" arg="dir" op="equ" val="norm">
                    <dgm:choose name="Name150">
                      <dgm:if name="Name151" axis="ch" ptType="node" func="cnt" op="equ" val="2">
                        <dgm:choose name="Name152">
                          <dgm:if name="Name153" axis="ch ch" ptType="node node" st="2 1" cnt="1 0" func="cnt" op="equ" val="1">
                            <dgm:alg type="cycle">
                              <dgm:param type="ctrShpMap" val="fNode"/>
                              <dgm:param type="stAng" val="180"/>
                            </dgm:alg>
                          </dgm:if>
                          <dgm:if name="Name154" axis="ch ch" ptType="node node" st="2 1" cnt="1 0" func="cnt" op="equ" val="2">
                            <dgm:alg type="cycle">
                              <dgm:param type="ctrShpMap" val="fNode"/>
                              <dgm:param type="stAng" val="135"/>
                              <dgm:param type="spanAng" val="90"/>
                            </dgm:alg>
                          </dgm:if>
                          <dgm:else name="Name155">
                            <dgm:alg type="cycle">
                              <dgm:param type="ctrShpMap" val="fNode"/>
                              <dgm:param type="stAng" val="90"/>
                              <dgm:param type="spanAng" val="180"/>
                            </dgm:alg>
                          </dgm:else>
                        </dgm:choose>
                      </dgm:if>
                      <dgm:if name="Name156" axis="ch" ptType="node" func="cnt" op="equ" val="3">
                        <dgm:choose name="Name157">
                          <dgm:if name="Name158" axis="ch ch" ptType="node node" st="2 1" cnt="1 0" func="cnt" op="equ" val="1">
                            <dgm:alg type="cycle">
                              <dgm:param type="ctrShpMap" val="fNode"/>
                              <dgm:param type="stAng" val="120"/>
                              <dgm:param type="horzAlign" val="r"/>
                              <dgm:param type="vertAlign" val="b"/>
                            </dgm:alg>
                          </dgm:if>
                          <dgm:if name="Name159" axis="ch ch" ptType="node node" st="2 1" cnt="1 0" func="cnt" op="equ" val="2">
                            <dgm:alg type="cycle">
                              <dgm:param type="ctrShpMap" val="fNode"/>
                              <dgm:param type="stAng" val="75"/>
                              <dgm:param type="spanAng" val="90"/>
                              <dgm:param type="horzAlign" val="r"/>
                              <dgm:param type="vertAlign" val="b"/>
                            </dgm:alg>
                          </dgm:if>
                          <dgm:else name="Name160">
                            <dgm:alg type="cycle">
                              <dgm:param type="ctrShpMap" val="fNode"/>
                              <dgm:param type="stAng" val="30"/>
                              <dgm:param type="spanAng" val="180"/>
                            </dgm:alg>
                          </dgm:else>
                        </dgm:choose>
                      </dgm:if>
                      <dgm:if name="Name161" axis="ch" ptType="node" func="cnt" op="equ" val="4">
                        <dgm:choose name="Name162">
                          <dgm:if name="Name163" axis="ch ch" ptType="node node" st="2 1" cnt="1 0" func="cnt" op="equ" val="1">
                            <dgm:alg type="cycle">
                              <dgm:param type="ctrShpMap" val="fNode"/>
                              <dgm:param type="stAng" val="90"/>
                            </dgm:alg>
                          </dgm:if>
                          <dgm:if name="Name164" axis="ch ch" ptType="node node" st="2 1" cnt="1 0" func="cnt" op="equ" val="2">
                            <dgm:alg type="cycle">
                              <dgm:param type="ctrShpMap" val="fNode"/>
                              <dgm:param type="stAng" val="45"/>
                              <dgm:param type="spanAng" val="90"/>
                            </dgm:alg>
                          </dgm:if>
                          <dgm:else name="Name165">
                            <dgm:alg type="cycle">
                              <dgm:param type="ctrShpMap" val="fNode"/>
                              <dgm:param type="stAng" val="22.5"/>
                              <dgm:param type="spanAng" val="135"/>
                            </dgm:alg>
                          </dgm:else>
                        </dgm:choose>
                      </dgm:if>
                      <dgm:if name="Name166" axis="ch" ptType="node" func="cnt" op="equ" val="5">
                        <dgm:choose name="Name167">
                          <dgm:if name="Name168" axis="ch ch" ptType="node node" st="2 1" cnt="1 0" func="cnt" op="equ" val="1">
                            <dgm:alg type="cycle">
                              <dgm:param type="ctrShpMap" val="fNode"/>
                              <dgm:param type="stAng" val="72"/>
                            </dgm:alg>
                          </dgm:if>
                          <dgm:if name="Name169" axis="ch ch" ptType="node node" st="2 1" cnt="1 0" func="cnt" op="equ" val="2">
                            <dgm:alg type="cycle">
                              <dgm:param type="ctrShpMap" val="fNode"/>
                              <dgm:param type="stAng" val="27"/>
                              <dgm:param type="spanAng" val="90"/>
                            </dgm:alg>
                          </dgm:if>
                          <dgm:else name="Name170">
                            <dgm:alg type="cycle">
                              <dgm:param type="ctrShpMap" val="fNode"/>
                              <dgm:param type="stAng" val="0"/>
                              <dgm:param type="spanAng" val="360"/>
                            </dgm:alg>
                          </dgm:else>
                        </dgm:choose>
                      </dgm:if>
                      <dgm:if name="Name171" axis="ch" ptType="node" func="cnt" op="equ" val="6">
                        <dgm:choose name="Name172">
                          <dgm:if name="Name173" axis="ch ch" ptType="node node" st="2 1" cnt="1 0" func="cnt" op="equ" val="1">
                            <dgm:alg type="cycle">
                              <dgm:param type="ctrShpMap" val="fNode"/>
                              <dgm:param type="stAng" val="60"/>
                            </dgm:alg>
                          </dgm:if>
                          <dgm:if name="Name174" axis="ch ch" ptType="node node" st="2 1" cnt="1 0" func="cnt" op="equ" val="2">
                            <dgm:alg type="cycle">
                              <dgm:param type="ctrShpMap" val="fNode"/>
                              <dgm:param type="stAng" val="15"/>
                              <dgm:param type="spanAng" val="90"/>
                            </dgm:alg>
                          </dgm:if>
                          <dgm:else name="Name175">
                            <dgm:alg type="cycle">
                              <dgm:param type="ctrShpMap" val="fNode"/>
                              <dgm:param type="stAng" val="0"/>
                              <dgm:param type="spanAng" val="360"/>
                            </dgm:alg>
                          </dgm:else>
                        </dgm:choose>
                      </dgm:if>
                      <dgm:if name="Name176" axis="ch" ptType="node" func="cnt" op="gte" val="7">
                        <dgm:choose name="Name177">
                          <dgm:if name="Name178" axis="ch ch" ptType="node node" st="2 1" cnt="1 0" func="cnt" op="equ" val="1">
                            <dgm:alg type="cycle">
                              <dgm:param type="ctrShpMap" val="fNode"/>
                              <dgm:param type="stAng" val="51"/>
                            </dgm:alg>
                          </dgm:if>
                          <dgm:if name="Name179" axis="ch ch" ptType="node node" st="2 1" cnt="1 0" func="cnt" op="equ" val="2">
                            <dgm:alg type="cycle">
                              <dgm:param type="ctrShpMap" val="fNode"/>
                              <dgm:param type="stAng" val="6"/>
                              <dgm:param type="spanAng" val="90"/>
                            </dgm:alg>
                          </dgm:if>
                          <dgm:else name="Name180">
                            <dgm:alg type="cycle">
                              <dgm:param type="ctrShpMap" val="fNode"/>
                              <dgm:param type="stAng" val="0"/>
                              <dgm:param type="spanAng" val="360"/>
                            </dgm:alg>
                          </dgm:else>
                        </dgm:choose>
                      </dgm:if>
                      <dgm:else name="Name181"/>
                    </dgm:choose>
                  </dgm:if>
                  <dgm:else name="Name182">
                    <dgm:choose name="Name183">
                      <dgm:if name="Name184" axis="ch" ptType="node" func="cnt" op="equ" val="2">
                        <dgm:choose name="Name185">
                          <dgm:if name="Name186" axis="ch ch" ptType="node node" st="2 1" cnt="1 0" func="cnt" op="equ" val="1">
                            <dgm:alg type="cycle">
                              <dgm:param type="ctrShpMap" val="fNode"/>
                              <dgm:param type="stAng" val="180"/>
                            </dgm:alg>
                          </dgm:if>
                          <dgm:if name="Name187" axis="ch ch" ptType="node node" st="2 1" cnt="1 0" func="cnt" op="equ" val="2">
                            <dgm:alg type="cycle">
                              <dgm:param type="ctrShpMap" val="fNode"/>
                              <dgm:param type="stAng" val="225"/>
                              <dgm:param type="spanAng" val="-90"/>
                            </dgm:alg>
                          </dgm:if>
                          <dgm:else name="Name188">
                            <dgm:alg type="cycle">
                              <dgm:param type="ctrShpMap" val="fNode"/>
                              <dgm:param type="stAng" val="270"/>
                              <dgm:param type="spanAng" val="-180"/>
                            </dgm:alg>
                          </dgm:else>
                        </dgm:choose>
                      </dgm:if>
                      <dgm:if name="Name189" axis="ch" ptType="node" func="cnt" op="equ" val="3">
                        <dgm:choose name="Name190">
                          <dgm:if name="Name191" axis="ch ch" ptType="node node" st="2 1" cnt="1 0" func="cnt" op="equ" val="1">
                            <dgm:alg type="cycle">
                              <dgm:param type="ctrShpMap" val="fNode"/>
                              <dgm:param type="stAng" val="240"/>
                              <dgm:param type="horzAlign" val="l"/>
                              <dgm:param type="vertAlign" val="b"/>
                            </dgm:alg>
                          </dgm:if>
                          <dgm:if name="Name192" axis="ch ch" ptType="node node" st="2 1" cnt="1 0" func="cnt" op="equ" val="2">
                            <dgm:alg type="cycle">
                              <dgm:param type="ctrShpMap" val="fNode"/>
                              <dgm:param type="stAng" val="285"/>
                              <dgm:param type="spanAng" val="-90"/>
                              <dgm:param type="horzAlign" val="l"/>
                              <dgm:param type="vertAlign" val="b"/>
                            </dgm:alg>
                          </dgm:if>
                          <dgm:else name="Name193">
                            <dgm:alg type="cycle">
                              <dgm:param type="ctrShpMap" val="fNode"/>
                              <dgm:param type="stAng" val="330"/>
                              <dgm:param type="spanAng" val="-180"/>
                            </dgm:alg>
                          </dgm:else>
                        </dgm:choose>
                      </dgm:if>
                      <dgm:if name="Name194" axis="ch" ptType="node" func="cnt" op="equ" val="4">
                        <dgm:choose name="Name195">
                          <dgm:if name="Name196" axis="ch ch" ptType="node node" st="2 1" cnt="1 0" func="cnt" op="equ" val="1">
                            <dgm:alg type="cycle">
                              <dgm:param type="ctrShpMap" val="fNode"/>
                              <dgm:param type="stAng" val="270"/>
                            </dgm:alg>
                          </dgm:if>
                          <dgm:if name="Name197" axis="ch ch" ptType="node node" st="2 1" cnt="1 0" func="cnt" op="equ" val="2">
                            <dgm:alg type="cycle">
                              <dgm:param type="ctrShpMap" val="fNode"/>
                              <dgm:param type="stAng" val="315"/>
                              <dgm:param type="spanAng" val="-90"/>
                            </dgm:alg>
                          </dgm:if>
                          <dgm:else name="Name198">
                            <dgm:alg type="cycle">
                              <dgm:param type="ctrShpMap" val="fNode"/>
                              <dgm:param type="stAng" val="337.5"/>
                              <dgm:param type="spanAng" val="-135"/>
                            </dgm:alg>
                          </dgm:else>
                        </dgm:choose>
                      </dgm:if>
                      <dgm:if name="Name199" axis="ch" ptType="node" func="cnt" op="equ" val="5">
                        <dgm:choose name="Name200">
                          <dgm:if name="Name201" axis="ch ch" ptType="node node" st="2 1" cnt="1 0" func="cnt" op="equ" val="1">
                            <dgm:alg type="cycle">
                              <dgm:param type="ctrShpMap" val="fNode"/>
                              <dgm:param type="stAng" val="288"/>
                            </dgm:alg>
                          </dgm:if>
                          <dgm:if name="Name202" axis="ch ch" ptType="node node" st="2 1" cnt="1 0" func="cnt" op="equ" val="2">
                            <dgm:alg type="cycle">
                              <dgm:param type="ctrShpMap" val="fNode"/>
                              <dgm:param type="stAng" val="333"/>
                              <dgm:param type="spanAng" val="-90"/>
                            </dgm:alg>
                          </dgm:if>
                          <dgm:else name="Name203">
                            <dgm:alg type="cycle">
                              <dgm:param type="ctrShpMap" val="fNode"/>
                              <dgm:param type="stAng" val="0"/>
                              <dgm:param type="spanAng" val="-360"/>
                            </dgm:alg>
                          </dgm:else>
                        </dgm:choose>
                      </dgm:if>
                      <dgm:if name="Name204" axis="ch" ptType="node" func="cnt" op="equ" val="6">
                        <dgm:choose name="Name205">
                          <dgm:if name="Name206" axis="ch ch" ptType="node node" st="2 1" cnt="1 0" func="cnt" op="equ" val="1">
                            <dgm:alg type="cycle">
                              <dgm:param type="ctrShpMap" val="fNode"/>
                              <dgm:param type="stAng" val="300"/>
                            </dgm:alg>
                          </dgm:if>
                          <dgm:if name="Name207" axis="ch ch" ptType="node node" st="2 1" cnt="1 0" func="cnt" op="equ" val="2">
                            <dgm:alg type="cycle">
                              <dgm:param type="ctrShpMap" val="fNode"/>
                              <dgm:param type="stAng" val="345"/>
                              <dgm:param type="spanAng" val="-90"/>
                            </dgm:alg>
                          </dgm:if>
                          <dgm:else name="Name208">
                            <dgm:alg type="cycle">
                              <dgm:param type="ctrShpMap" val="fNode"/>
                              <dgm:param type="stAng" val="0"/>
                              <dgm:param type="spanAng" val="-360"/>
                            </dgm:alg>
                          </dgm:else>
                        </dgm:choose>
                      </dgm:if>
                      <dgm:if name="Name209" axis="ch" ptType="node" func="cnt" op="gte" val="7">
                        <dgm:choose name="Name210">
                          <dgm:if name="Name211" axis="ch ch" ptType="node node" st="2 1" cnt="1 0" func="cnt" op="equ" val="1">
                            <dgm:alg type="cycle">
                              <dgm:param type="ctrShpMap" val="fNode"/>
                              <dgm:param type="stAng" val="308"/>
                            </dgm:alg>
                          </dgm:if>
                          <dgm:if name="Name212" axis="ch ch" ptType="node node" st="2 1" cnt="1 0" func="cnt" op="equ" val="2">
                            <dgm:alg type="cycle">
                              <dgm:param type="ctrShpMap" val="fNode"/>
                              <dgm:param type="stAng" val="353"/>
                              <dgm:param type="spanAng" val="-90"/>
                            </dgm:alg>
                          </dgm:if>
                          <dgm:else name="Name213">
                            <dgm:alg type="cycle">
                              <dgm:param type="ctrShpMap" val="fNode"/>
                              <dgm:param type="stAng" val="0"/>
                              <dgm:param type="spanAng" val="-360"/>
                            </dgm:alg>
                          </dgm:else>
                        </dgm:choose>
                      </dgm:if>
                      <dgm:else name="Name214"/>
                    </dgm:choose>
                  </dgm:else>
                </dgm:choose>
                <dgm:shape xmlns:r="http://schemas.openxmlformats.org/officeDocument/2006/relationships" r:blip="">
                  <dgm:adjLst/>
                </dgm:shape>
                <dgm:presOf/>
                <dgm:constrLst>
                  <dgm:constr type="sp" refType="w" fact="0.1"/>
                  <dgm:constr type="sibSp" refType="w" fact="0.1"/>
                </dgm:constrLst>
                <dgm:forEach name="Name215" axis="ch" ptType="node" st="2" cnt="1">
                  <dgm:layoutNode name="childCenter2"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16" axis="ch">
                    <dgm:forEach name="Name217" axis="self" ptType="parTrans">
                      <dgm:layoutNode name="Name218">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19" axis="self" ptType="node">
                      <dgm:layoutNode name="text2"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20" axis="ch" ptType="parTrans" st="2" cnt="1">
                <dgm:layoutNode name="Name221">
                  <dgm:alg type="conn">
                    <dgm:param type="dim" val="1D"/>
                    <dgm:param type="begPts" val="auto"/>
                    <dgm:param type="endPts" val="auto"/>
                    <dgm:param type="endSty" val="noArr"/>
                    <dgm:param type="srcNode" val="textCenter"/>
                    <dgm:param type="dstNode" val="childCenter2"/>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22"/>
          </dgm:choose>
          <dgm:choose name="Name223">
            <dgm:if name="Name224" axis="ch" ptType="node" func="cnt" op="gte" val="3">
              <dgm:layoutNode name="cycle_3">
                <dgm:choose name="Name225">
                  <dgm:if name="Name226" func="var" arg="dir" op="equ" val="norm">
                    <dgm:choose name="Name227">
                      <dgm:if name="Name228" axis="ch" ptType="node" func="cnt" op="equ" val="3">
                        <dgm:choose name="Name229">
                          <dgm:if name="Name230" axis="ch ch" ptType="node node" st="3 1" cnt="1 0" func="cnt" op="equ" val="1">
                            <dgm:alg type="cycle">
                              <dgm:param type="ctrShpMap" val="fNode"/>
                              <dgm:param type="stAng" val="240"/>
                              <dgm:param type="horzAlign" val="l"/>
                              <dgm:param type="vertAlign" val="b"/>
                            </dgm:alg>
                          </dgm:if>
                          <dgm:if name="Name231" axis="ch ch" ptType="node node" st="3 1" cnt="1 0" func="cnt" op="equ" val="2">
                            <dgm:alg type="cycle">
                              <dgm:param type="ctrShpMap" val="fNode"/>
                              <dgm:param type="stAng" val="195"/>
                              <dgm:param type="spanAng" val="90"/>
                              <dgm:param type="horzAlign" val="l"/>
                              <dgm:param type="vertAlign" val="b"/>
                            </dgm:alg>
                          </dgm:if>
                          <dgm:else name="Name232">
                            <dgm:alg type="cycle">
                              <dgm:param type="ctrShpMap" val="fNode"/>
                              <dgm:param type="stAng" val="150"/>
                              <dgm:param type="spanAng" val="180"/>
                            </dgm:alg>
                          </dgm:else>
                        </dgm:choose>
                      </dgm:if>
                      <dgm:if name="Name233" axis="ch" ptType="node" func="cnt" op="equ" val="4">
                        <dgm:choose name="Name234">
                          <dgm:if name="Name235" axis="ch ch" ptType="node node" st="3 1" cnt="1 0" func="cnt" op="equ" val="1">
                            <dgm:alg type="cycle">
                              <dgm:param type="ctrShpMap" val="fNode"/>
                              <dgm:param type="stAng" val="180"/>
                            </dgm:alg>
                          </dgm:if>
                          <dgm:if name="Name236" axis="ch ch" ptType="node node" st="3 1" cnt="1 0" func="cnt" op="equ" val="2">
                            <dgm:alg type="cycle">
                              <dgm:param type="ctrShpMap" val="fNode"/>
                              <dgm:param type="stAng" val="135"/>
                              <dgm:param type="spanAng" val="90"/>
                            </dgm:alg>
                          </dgm:if>
                          <dgm:else name="Name237">
                            <dgm:alg type="cycle">
                              <dgm:param type="ctrShpMap" val="fNode"/>
                              <dgm:param type="stAng" val="112.5"/>
                              <dgm:param type="spanAng" val="135"/>
                            </dgm:alg>
                          </dgm:else>
                        </dgm:choose>
                      </dgm:if>
                      <dgm:if name="Name238" axis="ch" ptType="node" func="cnt" op="equ" val="5">
                        <dgm:choose name="Name239">
                          <dgm:if name="Name240" axis="ch ch" ptType="node node" st="3 1" cnt="1 0" func="cnt" op="equ" val="1">
                            <dgm:alg type="cycle">
                              <dgm:param type="ctrShpMap" val="fNode"/>
                              <dgm:param type="stAng" val="144"/>
                            </dgm:alg>
                          </dgm:if>
                          <dgm:if name="Name241" axis="ch ch" ptType="node node" st="3 1" cnt="1 0" func="cnt" op="equ" val="2">
                            <dgm:alg type="cycle">
                              <dgm:param type="ctrShpMap" val="fNode"/>
                              <dgm:param type="stAng" val="99"/>
                              <dgm:param type="spanAng" val="90"/>
                            </dgm:alg>
                          </dgm:if>
                          <dgm:else name="Name242">
                            <dgm:alg type="cycle">
                              <dgm:param type="ctrShpMap" val="fNode"/>
                              <dgm:param type="stAng" val="0"/>
                              <dgm:param type="spanAng" val="360"/>
                            </dgm:alg>
                          </dgm:else>
                        </dgm:choose>
                      </dgm:if>
                      <dgm:if name="Name243" axis="ch" ptType="node" func="cnt" op="equ" val="6">
                        <dgm:choose name="Name244">
                          <dgm:if name="Name245" axis="ch ch" ptType="node node" st="3 1" cnt="1 0" func="cnt" op="equ" val="1">
                            <dgm:alg type="cycle">
                              <dgm:param type="ctrShpMap" val="fNode"/>
                              <dgm:param type="stAng" val="120"/>
                            </dgm:alg>
                          </dgm:if>
                          <dgm:if name="Name246" axis="ch ch" ptType="node node" st="3 1" cnt="1 0" func="cnt" op="equ" val="2">
                            <dgm:alg type="cycle">
                              <dgm:param type="ctrShpMap" val="fNode"/>
                              <dgm:param type="stAng" val="75"/>
                              <dgm:param type="spanAng" val="90"/>
                            </dgm:alg>
                          </dgm:if>
                          <dgm:else name="Name247">
                            <dgm:alg type="cycle">
                              <dgm:param type="ctrShpMap" val="fNode"/>
                              <dgm:param type="stAng" val="0"/>
                              <dgm:param type="spanAng" val="360"/>
                            </dgm:alg>
                          </dgm:else>
                        </dgm:choose>
                      </dgm:if>
                      <dgm:if name="Name248" axis="ch" ptType="node" func="cnt" op="gte" val="7">
                        <dgm:choose name="Name249">
                          <dgm:if name="Name250" axis="ch ch" ptType="node node" st="3 1" cnt="1 0" func="cnt" op="equ" val="1">
                            <dgm:alg type="cycle">
                              <dgm:param type="ctrShpMap" val="fNode"/>
                              <dgm:param type="stAng" val="102"/>
                            </dgm:alg>
                          </dgm:if>
                          <dgm:if name="Name251" axis="ch ch" ptType="node node" st="3 1" cnt="1 0" func="cnt" op="equ" val="2">
                            <dgm:alg type="cycle">
                              <dgm:param type="ctrShpMap" val="fNode"/>
                              <dgm:param type="stAng" val="57"/>
                              <dgm:param type="spanAng" val="90"/>
                            </dgm:alg>
                          </dgm:if>
                          <dgm:else name="Name252">
                            <dgm:alg type="cycle">
                              <dgm:param type="ctrShpMap" val="fNode"/>
                              <dgm:param type="stAng" val="0"/>
                              <dgm:param type="spanAng" val="360"/>
                            </dgm:alg>
                          </dgm:else>
                        </dgm:choose>
                      </dgm:if>
                      <dgm:else name="Name253"/>
                    </dgm:choose>
                  </dgm:if>
                  <dgm:else name="Name254">
                    <dgm:choose name="Name255">
                      <dgm:if name="Name256" axis="ch" ptType="node" func="cnt" op="equ" val="3">
                        <dgm:choose name="Name257">
                          <dgm:if name="Name258" axis="ch ch" ptType="node node" st="3 1" cnt="1 0" func="cnt" op="equ" val="1">
                            <dgm:alg type="cycle">
                              <dgm:param type="ctrShpMap" val="fNode"/>
                              <dgm:param type="stAng" val="120"/>
                              <dgm:param type="horzAlign" val="r"/>
                              <dgm:param type="vertAlign" val="b"/>
                            </dgm:alg>
                          </dgm:if>
                          <dgm:if name="Name259" axis="ch ch" ptType="node node" st="3 1" cnt="1 0" func="cnt" op="equ" val="2">
                            <dgm:alg type="cycle">
                              <dgm:param type="ctrShpMap" val="fNode"/>
                              <dgm:param type="stAng" val="165"/>
                              <dgm:param type="spanAng" val="-90"/>
                              <dgm:param type="horzAlign" val="r"/>
                              <dgm:param type="vertAlign" val="b"/>
                            </dgm:alg>
                          </dgm:if>
                          <dgm:else name="Name260">
                            <dgm:alg type="cycle">
                              <dgm:param type="ctrShpMap" val="fNode"/>
                              <dgm:param type="stAng" val="210"/>
                              <dgm:param type="spanAng" val="-180"/>
                            </dgm:alg>
                          </dgm:else>
                        </dgm:choose>
                      </dgm:if>
                      <dgm:if name="Name261" axis="ch" ptType="node" func="cnt" op="equ" val="4">
                        <dgm:choose name="Name262">
                          <dgm:if name="Name263" axis="ch ch" ptType="node node" st="3 1" cnt="1 0" func="cnt" op="equ" val="1">
                            <dgm:alg type="cycle">
                              <dgm:param type="ctrShpMap" val="fNode"/>
                              <dgm:param type="stAng" val="180"/>
                            </dgm:alg>
                          </dgm:if>
                          <dgm:if name="Name264" axis="ch ch" ptType="node node" st="3 1" cnt="1 0" func="cnt" op="equ" val="2">
                            <dgm:alg type="cycle">
                              <dgm:param type="ctrShpMap" val="fNode"/>
                              <dgm:param type="stAng" val="225"/>
                              <dgm:param type="spanAng" val="-90"/>
                            </dgm:alg>
                          </dgm:if>
                          <dgm:else name="Name265">
                            <dgm:alg type="cycle">
                              <dgm:param type="ctrShpMap" val="fNode"/>
                              <dgm:param type="stAng" val="247.5"/>
                              <dgm:param type="spanAng" val="-135"/>
                            </dgm:alg>
                          </dgm:else>
                        </dgm:choose>
                      </dgm:if>
                      <dgm:if name="Name266" axis="ch" ptType="node" func="cnt" op="equ" val="5">
                        <dgm:choose name="Name267">
                          <dgm:if name="Name268" axis="ch ch" ptType="node node" st="3 1" cnt="1 0" func="cnt" op="equ" val="1">
                            <dgm:alg type="cycle">
                              <dgm:param type="ctrShpMap" val="fNode"/>
                              <dgm:param type="stAng" val="216"/>
                            </dgm:alg>
                          </dgm:if>
                          <dgm:if name="Name269" axis="ch ch" ptType="node node" st="3 1" cnt="1 0" func="cnt" op="equ" val="2">
                            <dgm:alg type="cycle">
                              <dgm:param type="ctrShpMap" val="fNode"/>
                              <dgm:param type="stAng" val="261"/>
                              <dgm:param type="spanAng" val="-90"/>
                            </dgm:alg>
                          </dgm:if>
                          <dgm:else name="Name270">
                            <dgm:alg type="cycle">
                              <dgm:param type="ctrShpMap" val="fNode"/>
                              <dgm:param type="stAng" val="0"/>
                              <dgm:param type="spanAng" val="-360"/>
                            </dgm:alg>
                          </dgm:else>
                        </dgm:choose>
                      </dgm:if>
                      <dgm:if name="Name271" axis="ch" ptType="node" func="cnt" op="equ" val="6">
                        <dgm:choose name="Name272">
                          <dgm:if name="Name273" axis="ch ch" ptType="node node" st="3 1" cnt="1 0" func="cnt" op="equ" val="1">
                            <dgm:alg type="cycle">
                              <dgm:param type="ctrShpMap" val="fNode"/>
                              <dgm:param type="stAng" val="240"/>
                            </dgm:alg>
                          </dgm:if>
                          <dgm:if name="Name274" axis="ch ch" ptType="node node" st="3 1" cnt="1 0" func="cnt" op="equ" val="2">
                            <dgm:alg type="cycle">
                              <dgm:param type="ctrShpMap" val="fNode"/>
                              <dgm:param type="stAng" val="285"/>
                              <dgm:param type="spanAng" val="-90"/>
                            </dgm:alg>
                          </dgm:if>
                          <dgm:else name="Name275">
                            <dgm:alg type="cycle">
                              <dgm:param type="ctrShpMap" val="fNode"/>
                              <dgm:param type="stAng" val="0"/>
                              <dgm:param type="spanAng" val="-360"/>
                            </dgm:alg>
                          </dgm:else>
                        </dgm:choose>
                      </dgm:if>
                      <dgm:if name="Name276" axis="ch" ptType="node" func="cnt" op="gte" val="7">
                        <dgm:choose name="Name277">
                          <dgm:if name="Name278" axis="ch ch" ptType="node node" st="3 1" cnt="1 0" func="cnt" op="equ" val="1">
                            <dgm:alg type="cycle">
                              <dgm:param type="ctrShpMap" val="fNode"/>
                              <dgm:param type="stAng" val="257"/>
                            </dgm:alg>
                          </dgm:if>
                          <dgm:if name="Name279" axis="ch ch" ptType="node node" st="3 1" cnt="1 0" func="cnt" op="equ" val="2">
                            <dgm:alg type="cycle">
                              <dgm:param type="ctrShpMap" val="fNode"/>
                              <dgm:param type="stAng" val="302"/>
                              <dgm:param type="spanAng" val="-90"/>
                            </dgm:alg>
                          </dgm:if>
                          <dgm:else name="Name280">
                            <dgm:alg type="cycle">
                              <dgm:param type="ctrShpMap" val="fNode"/>
                              <dgm:param type="stAng" val="0"/>
                              <dgm:param type="spanAng" val="-360"/>
                            </dgm:alg>
                          </dgm:else>
                        </dgm:choose>
                      </dgm:if>
                      <dgm:else name="Name281"/>
                    </dgm:choose>
                  </dgm:else>
                </dgm:choose>
                <dgm:shape xmlns:r="http://schemas.openxmlformats.org/officeDocument/2006/relationships" r:blip="">
                  <dgm:adjLst/>
                </dgm:shape>
                <dgm:presOf/>
                <dgm:constrLst>
                  <dgm:constr type="sp" refType="w" fact="0.1"/>
                  <dgm:constr type="sibSp" refType="w" fact="0.1"/>
                </dgm:constrLst>
                <dgm:forEach name="Name282" axis="ch" ptType="node" st="3" cnt="1">
                  <dgm:layoutNode name="childCenter3"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83" axis="ch">
                    <dgm:forEach name="Name284" axis="self" ptType="parTrans">
                      <dgm:layoutNode name="Name285">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86" axis="self" ptType="node">
                      <dgm:layoutNode name="text3"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87" axis="ch" ptType="parTrans" st="3" cnt="1">
                <dgm:layoutNode name="Name288">
                  <dgm:alg type="conn">
                    <dgm:param type="dim" val="1D"/>
                    <dgm:param type="begPts" val="auto"/>
                    <dgm:param type="endPts" val="auto"/>
                    <dgm:param type="endSty" val="noArr"/>
                    <dgm:param type="srcNode" val="textCenter"/>
                    <dgm:param type="dstNode" val="childCenter3"/>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89"/>
          </dgm:choose>
          <dgm:choose name="Name290">
            <dgm:if name="Name291" axis="ch" ptType="node" func="cnt" op="gte" val="4">
              <dgm:layoutNode name="cycle_4">
                <dgm:choose name="Name292">
                  <dgm:if name="Name293" func="var" arg="dir" op="equ" val="norm">
                    <dgm:choose name="Name294">
                      <dgm:if name="Name295" axis="ch" ptType="node" func="cnt" op="equ" val="4">
                        <dgm:choose name="Name296">
                          <dgm:if name="Name297" axis="ch ch" ptType="node node" st="4 1" cnt="1 0" func="cnt" op="equ" val="1">
                            <dgm:alg type="cycle">
                              <dgm:param type="ctrShpMap" val="fNode"/>
                              <dgm:param type="stAng" val="270"/>
                            </dgm:alg>
                          </dgm:if>
                          <dgm:if name="Name298" axis="ch ch" ptType="node node" st="4 1" cnt="1 0" func="cnt" op="equ" val="2">
                            <dgm:alg type="cycle">
                              <dgm:param type="ctrShpMap" val="fNode"/>
                              <dgm:param type="stAng" val="225"/>
                              <dgm:param type="spanAng" val="90"/>
                            </dgm:alg>
                          </dgm:if>
                          <dgm:else name="Name299">
                            <dgm:alg type="cycle">
                              <dgm:param type="ctrShpMap" val="fNode"/>
                              <dgm:param type="stAng" val="202.5"/>
                              <dgm:param type="spanAng" val="135"/>
                            </dgm:alg>
                          </dgm:else>
                        </dgm:choose>
                      </dgm:if>
                      <dgm:if name="Name300" axis="ch" ptType="node" func="cnt" op="equ" val="5">
                        <dgm:choose name="Name301">
                          <dgm:if name="Name302" axis="ch ch" ptType="node node" st="4 1" cnt="1 0" func="cnt" op="equ" val="1">
                            <dgm:alg type="cycle">
                              <dgm:param type="ctrShpMap" val="fNode"/>
                              <dgm:param type="stAng" val="216"/>
                            </dgm:alg>
                          </dgm:if>
                          <dgm:if name="Name303" axis="ch ch" ptType="node node" st="4 1" cnt="1 0" func="cnt" op="equ" val="2">
                            <dgm:alg type="cycle">
                              <dgm:param type="ctrShpMap" val="fNode"/>
                              <dgm:param type="stAng" val="171"/>
                              <dgm:param type="spanAng" val="90"/>
                            </dgm:alg>
                          </dgm:if>
                          <dgm:else name="Name304">
                            <dgm:alg type="cycle">
                              <dgm:param type="ctrShpMap" val="fNode"/>
                              <dgm:param type="stAng" val="0"/>
                              <dgm:param type="spanAng" val="360"/>
                            </dgm:alg>
                          </dgm:else>
                        </dgm:choose>
                      </dgm:if>
                      <dgm:if name="Name305" axis="ch" ptType="node" func="cnt" op="equ" val="6">
                        <dgm:choose name="Name306">
                          <dgm:if name="Name307" axis="ch ch" ptType="node node" st="4 1" cnt="1 0" func="cnt" op="equ" val="1">
                            <dgm:alg type="cycle">
                              <dgm:param type="ctrShpMap" val="fNode"/>
                              <dgm:param type="stAng" val="180"/>
                            </dgm:alg>
                          </dgm:if>
                          <dgm:if name="Name308" axis="ch ch" ptType="node node" st="4 1" cnt="1 0" func="cnt" op="equ" val="2">
                            <dgm:alg type="cycle">
                              <dgm:param type="ctrShpMap" val="fNode"/>
                              <dgm:param type="stAng" val="135"/>
                              <dgm:param type="spanAng" val="90"/>
                            </dgm:alg>
                          </dgm:if>
                          <dgm:else name="Name309">
                            <dgm:alg type="cycle">
                              <dgm:param type="ctrShpMap" val="fNode"/>
                              <dgm:param type="stAng" val="0"/>
                              <dgm:param type="spanAng" val="360"/>
                            </dgm:alg>
                          </dgm:else>
                        </dgm:choose>
                      </dgm:if>
                      <dgm:if name="Name310" axis="ch" ptType="node" func="cnt" op="gte" val="7">
                        <dgm:choose name="Name311">
                          <dgm:if name="Name312" axis="ch ch" ptType="node node" st="4 1" cnt="1 0" func="cnt" op="equ" val="1">
                            <dgm:alg type="cycle">
                              <dgm:param type="ctrShpMap" val="fNode"/>
                              <dgm:param type="stAng" val="154"/>
                            </dgm:alg>
                          </dgm:if>
                          <dgm:if name="Name313" axis="ch ch" ptType="node node" st="4 1" cnt="1 0" func="cnt" op="equ" val="2">
                            <dgm:alg type="cycle">
                              <dgm:param type="ctrShpMap" val="fNode"/>
                              <dgm:param type="stAng" val="109"/>
                              <dgm:param type="spanAng" val="90"/>
                            </dgm:alg>
                          </dgm:if>
                          <dgm:else name="Name314">
                            <dgm:alg type="cycle">
                              <dgm:param type="ctrShpMap" val="fNode"/>
                              <dgm:param type="stAng" val="0"/>
                              <dgm:param type="spanAng" val="360"/>
                            </dgm:alg>
                          </dgm:else>
                        </dgm:choose>
                      </dgm:if>
                      <dgm:else name="Name315"/>
                    </dgm:choose>
                  </dgm:if>
                  <dgm:else name="Name316">
                    <dgm:choose name="Name317">
                      <dgm:if name="Name318" axis="ch" ptType="node" func="cnt" op="equ" val="4">
                        <dgm:choose name="Name319">
                          <dgm:if name="Name320" axis="ch ch" ptType="node node" st="4 1" cnt="1 0" func="cnt" op="equ" val="1">
                            <dgm:alg type="cycle">
                              <dgm:param type="ctrShpMap" val="fNode"/>
                              <dgm:param type="stAng" val="90"/>
                            </dgm:alg>
                          </dgm:if>
                          <dgm:if name="Name321" axis="ch ch" ptType="node node" st="4 1" cnt="1 0" func="cnt" op="equ" val="2">
                            <dgm:alg type="cycle">
                              <dgm:param type="ctrShpMap" val="fNode"/>
                              <dgm:param type="stAng" val="135"/>
                              <dgm:param type="spanAng" val="-90"/>
                            </dgm:alg>
                          </dgm:if>
                          <dgm:else name="Name322">
                            <dgm:alg type="cycle">
                              <dgm:param type="ctrShpMap" val="fNode"/>
                              <dgm:param type="stAng" val="157.5"/>
                              <dgm:param type="spanAng" val="-135"/>
                            </dgm:alg>
                          </dgm:else>
                        </dgm:choose>
                      </dgm:if>
                      <dgm:if name="Name323" axis="ch" ptType="node" func="cnt" op="equ" val="5">
                        <dgm:choose name="Name324">
                          <dgm:if name="Name325" axis="ch ch" ptType="node node" st="4 1" cnt="1 0" func="cnt" op="equ" val="1">
                            <dgm:alg type="cycle">
                              <dgm:param type="ctrShpMap" val="fNode"/>
                              <dgm:param type="stAng" val="144"/>
                            </dgm:alg>
                          </dgm:if>
                          <dgm:if name="Name326" axis="ch ch" ptType="node node" st="4 1" cnt="1 0" func="cnt" op="equ" val="2">
                            <dgm:alg type="cycle">
                              <dgm:param type="ctrShpMap" val="fNode"/>
                              <dgm:param type="stAng" val="189"/>
                              <dgm:param type="spanAng" val="-90"/>
                            </dgm:alg>
                          </dgm:if>
                          <dgm:else name="Name327">
                            <dgm:alg type="cycle">
                              <dgm:param type="ctrShpMap" val="fNode"/>
                              <dgm:param type="stAng" val="0"/>
                              <dgm:param type="spanAng" val="-360"/>
                            </dgm:alg>
                          </dgm:else>
                        </dgm:choose>
                      </dgm:if>
                      <dgm:if name="Name328" axis="ch" ptType="node" func="cnt" op="equ" val="6">
                        <dgm:choose name="Name329">
                          <dgm:if name="Name330" axis="ch ch" ptType="node node" st="4 1" cnt="1 0" func="cnt" op="equ" val="1">
                            <dgm:alg type="cycle">
                              <dgm:param type="ctrShpMap" val="fNode"/>
                              <dgm:param type="stAng" val="180"/>
                            </dgm:alg>
                          </dgm:if>
                          <dgm:if name="Name331" axis="ch ch" ptType="node node" st="4 1" cnt="1 0" func="cnt" op="equ" val="2">
                            <dgm:alg type="cycle">
                              <dgm:param type="ctrShpMap" val="fNode"/>
                              <dgm:param type="stAng" val="225"/>
                              <dgm:param type="spanAng" val="-90"/>
                            </dgm:alg>
                          </dgm:if>
                          <dgm:else name="Name332">
                            <dgm:alg type="cycle">
                              <dgm:param type="ctrShpMap" val="fNode"/>
                              <dgm:param type="stAng" val="0"/>
                              <dgm:param type="spanAng" val="-360"/>
                            </dgm:alg>
                          </dgm:else>
                        </dgm:choose>
                      </dgm:if>
                      <dgm:if name="Name333" axis="ch" ptType="node" func="cnt" op="gte" val="7">
                        <dgm:choose name="Name334">
                          <dgm:if name="Name335" axis="ch ch" ptType="node node" st="4 1" cnt="1 0" func="cnt" op="equ" val="1">
                            <dgm:alg type="cycle">
                              <dgm:param type="ctrShpMap" val="fNode"/>
                              <dgm:param type="stAng" val="205"/>
                            </dgm:alg>
                          </dgm:if>
                          <dgm:if name="Name336" axis="ch ch" ptType="node node" st="4 1" cnt="1 0" func="cnt" op="equ" val="2">
                            <dgm:alg type="cycle">
                              <dgm:param type="ctrShpMap" val="fNode"/>
                              <dgm:param type="stAng" val="250"/>
                              <dgm:param type="spanAng" val="-90"/>
                            </dgm:alg>
                          </dgm:if>
                          <dgm:else name="Name337">
                            <dgm:alg type="cycle">
                              <dgm:param type="ctrShpMap" val="fNode"/>
                              <dgm:param type="stAng" val="0"/>
                              <dgm:param type="spanAng" val="-360"/>
                            </dgm:alg>
                          </dgm:else>
                        </dgm:choose>
                      </dgm:if>
                      <dgm:else name="Name338"/>
                    </dgm:choose>
                  </dgm:else>
                </dgm:choose>
                <dgm:shape xmlns:r="http://schemas.openxmlformats.org/officeDocument/2006/relationships" r:blip="">
                  <dgm:adjLst/>
                </dgm:shape>
                <dgm:presOf/>
                <dgm:constrLst>
                  <dgm:constr type="sp" refType="w" fact="0.1"/>
                  <dgm:constr type="sibSp" refType="w" fact="0.1"/>
                </dgm:constrLst>
                <dgm:forEach name="Name339" axis="ch" ptType="node" st="4" cnt="1">
                  <dgm:layoutNode name="childCenter4"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40" axis="ch">
                    <dgm:forEach name="Name341" axis="self" ptType="parTrans">
                      <dgm:layoutNode name="Name342">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43" axis="self" ptType="node">
                      <dgm:layoutNode name="text4"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44" axis="ch" ptType="parTrans" st="4" cnt="1">
                <dgm:layoutNode name="Name345">
                  <dgm:alg type="conn">
                    <dgm:param type="dim" val="1D"/>
                    <dgm:param type="begPts" val="auto"/>
                    <dgm:param type="endPts" val="auto"/>
                    <dgm:param type="endSty" val="noArr"/>
                    <dgm:param type="srcNode" val="textCenter"/>
                    <dgm:param type="dstNode" val="childCenter4"/>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46"/>
          </dgm:choose>
          <dgm:choose name="Name347">
            <dgm:if name="Name348" axis="ch" ptType="node" func="cnt" op="gte" val="5">
              <dgm:layoutNode name="cycle_5">
                <dgm:choose name="Name349">
                  <dgm:if name="Name350" func="var" arg="dir" op="equ" val="norm">
                    <dgm:choose name="Name351">
                      <dgm:if name="Name352" axis="ch" ptType="node" func="cnt" op="equ" val="5">
                        <dgm:choose name="Name353">
                          <dgm:if name="Name354" axis="ch ch" ptType="node node" st="5 1" cnt="1 0" func="cnt" op="equ" val="1">
                            <dgm:alg type="cycle">
                              <dgm:param type="ctrShpMap" val="fNode"/>
                              <dgm:param type="stAng" val="288"/>
                            </dgm:alg>
                          </dgm:if>
                          <dgm:if name="Name355" axis="ch ch" ptType="node node" st="5 1" cnt="1 0" func="cnt" op="equ" val="2">
                            <dgm:alg type="cycle">
                              <dgm:param type="ctrShpMap" val="fNode"/>
                              <dgm:param type="stAng" val="243"/>
                              <dgm:param type="spanAng" val="90"/>
                            </dgm:alg>
                          </dgm:if>
                          <dgm:else name="Name356">
                            <dgm:alg type="cycle">
                              <dgm:param type="ctrShpMap" val="fNode"/>
                              <dgm:param type="stAng" val="0"/>
                              <dgm:param type="spanAng" val="360"/>
                            </dgm:alg>
                          </dgm:else>
                        </dgm:choose>
                      </dgm:if>
                      <dgm:if name="Name357" axis="ch" ptType="node" func="cnt" op="equ" val="6">
                        <dgm:choose name="Name358">
                          <dgm:if name="Name359" axis="ch ch" ptType="node node" st="5 1" cnt="1 0" func="cnt" op="equ" val="1">
                            <dgm:alg type="cycle">
                              <dgm:param type="ctrShpMap" val="fNode"/>
                              <dgm:param type="stAng" val="240"/>
                            </dgm:alg>
                          </dgm:if>
                          <dgm:if name="Name360" axis="ch ch" ptType="node node" st="5 1" cnt="1 0" func="cnt" op="equ" val="2">
                            <dgm:alg type="cycle">
                              <dgm:param type="ctrShpMap" val="fNode"/>
                              <dgm:param type="stAng" val="195"/>
                              <dgm:param type="spanAng" val="90"/>
                            </dgm:alg>
                          </dgm:if>
                          <dgm:else name="Name361">
                            <dgm:alg type="cycle">
                              <dgm:param type="ctrShpMap" val="fNode"/>
                              <dgm:param type="stAng" val="0"/>
                              <dgm:param type="spanAng" val="360"/>
                            </dgm:alg>
                          </dgm:else>
                        </dgm:choose>
                      </dgm:if>
                      <dgm:if name="Name362" axis="ch" ptType="node" func="cnt" op="gte" val="7">
                        <dgm:choose name="Name363">
                          <dgm:if name="Name364" axis="ch ch" ptType="node node" st="5 1" cnt="1 0" func="cnt" op="equ" val="1">
                            <dgm:alg type="cycle">
                              <dgm:param type="ctrShpMap" val="fNode"/>
                              <dgm:param type="stAng" val="205"/>
                            </dgm:alg>
                          </dgm:if>
                          <dgm:if name="Name365" axis="ch ch" ptType="node node" st="5 1" cnt="1 0" func="cnt" op="equ" val="2">
                            <dgm:alg type="cycle">
                              <dgm:param type="ctrShpMap" val="fNode"/>
                              <dgm:param type="stAng" val="160"/>
                              <dgm:param type="spanAng" val="90"/>
                            </dgm:alg>
                          </dgm:if>
                          <dgm:else name="Name366">
                            <dgm:alg type="cycle">
                              <dgm:param type="ctrShpMap" val="fNode"/>
                              <dgm:param type="stAng" val="0"/>
                              <dgm:param type="spanAng" val="360"/>
                            </dgm:alg>
                          </dgm:else>
                        </dgm:choose>
                      </dgm:if>
                      <dgm:else name="Name367"/>
                    </dgm:choose>
                  </dgm:if>
                  <dgm:else name="Name368">
                    <dgm:choose name="Name369">
                      <dgm:if name="Name370" axis="ch" ptType="node" func="cnt" op="equ" val="5">
                        <dgm:choose name="Name371">
                          <dgm:if name="Name372" axis="ch ch" ptType="node node" st="5 1" cnt="1 0" func="cnt" op="equ" val="1">
                            <dgm:alg type="cycle">
                              <dgm:param type="ctrShpMap" val="fNode"/>
                              <dgm:param type="stAng" val="72"/>
                            </dgm:alg>
                          </dgm:if>
                          <dgm:if name="Name373" axis="ch ch" ptType="node node" st="5 1" cnt="1 0" func="cnt" op="equ" val="2">
                            <dgm:alg type="cycle">
                              <dgm:param type="ctrShpMap" val="fNode"/>
                              <dgm:param type="stAng" val="117"/>
                              <dgm:param type="spanAng" val="-90"/>
                            </dgm:alg>
                          </dgm:if>
                          <dgm:else name="Name374">
                            <dgm:alg type="cycle">
                              <dgm:param type="ctrShpMap" val="fNode"/>
                              <dgm:param type="stAng" val="0"/>
                              <dgm:param type="spanAng" val="-360"/>
                            </dgm:alg>
                          </dgm:else>
                        </dgm:choose>
                      </dgm:if>
                      <dgm:if name="Name375" axis="ch" ptType="node" func="cnt" op="equ" val="6">
                        <dgm:choose name="Name376">
                          <dgm:if name="Name377" axis="ch ch" ptType="node node" st="5 1" cnt="1 0" func="cnt" op="equ" val="1">
                            <dgm:alg type="cycle">
                              <dgm:param type="ctrShpMap" val="fNode"/>
                              <dgm:param type="stAng" val="120"/>
                            </dgm:alg>
                          </dgm:if>
                          <dgm:if name="Name378" axis="ch ch" ptType="node node" st="5 1" cnt="1 0" func="cnt" op="equ" val="2">
                            <dgm:alg type="cycle">
                              <dgm:param type="ctrShpMap" val="fNode"/>
                              <dgm:param type="stAng" val="165"/>
                              <dgm:param type="spanAng" val="-90"/>
                            </dgm:alg>
                          </dgm:if>
                          <dgm:else name="Name379">
                            <dgm:alg type="cycle">
                              <dgm:param type="ctrShpMap" val="fNode"/>
                              <dgm:param type="stAng" val="0"/>
                              <dgm:param type="spanAng" val="-360"/>
                            </dgm:alg>
                          </dgm:else>
                        </dgm:choose>
                      </dgm:if>
                      <dgm:if name="Name380" axis="ch" ptType="node" func="cnt" op="gte" val="7">
                        <dgm:choose name="Name381">
                          <dgm:if name="Name382" axis="ch ch" ptType="node node" st="5 1" cnt="1 0" func="cnt" op="equ" val="1">
                            <dgm:alg type="cycle">
                              <dgm:param type="ctrShpMap" val="fNode"/>
                              <dgm:param type="stAng" val="154"/>
                            </dgm:alg>
                          </dgm:if>
                          <dgm:if name="Name383" axis="ch ch" ptType="node node" st="5 1" cnt="1 0" func="cnt" op="equ" val="2">
                            <dgm:alg type="cycle">
                              <dgm:param type="ctrShpMap" val="fNode"/>
                              <dgm:param type="stAng" val="199"/>
                              <dgm:param type="spanAng" val="-90"/>
                            </dgm:alg>
                          </dgm:if>
                          <dgm:else name="Name384">
                            <dgm:alg type="cycle">
                              <dgm:param type="ctrShpMap" val="fNode"/>
                              <dgm:param type="stAng" val="0"/>
                              <dgm:param type="spanAng" val="-360"/>
                            </dgm:alg>
                          </dgm:else>
                        </dgm:choose>
                      </dgm:if>
                      <dgm:else name="Name385"/>
                    </dgm:choose>
                  </dgm:else>
                </dgm:choose>
                <dgm:shape xmlns:r="http://schemas.openxmlformats.org/officeDocument/2006/relationships" r:blip="">
                  <dgm:adjLst/>
                </dgm:shape>
                <dgm:presOf/>
                <dgm:constrLst>
                  <dgm:constr type="sp" refType="w" fact="0.1"/>
                  <dgm:constr type="sibSp" refType="w" fact="0.1"/>
                </dgm:constrLst>
                <dgm:forEach name="Name386" axis="ch" ptType="node" st="5" cnt="1">
                  <dgm:layoutNode name="childCenter5"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87" axis="ch">
                    <dgm:forEach name="Name388" axis="self" ptType="parTrans">
                      <dgm:layoutNode name="Name38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90" axis="self" ptType="node">
                      <dgm:layoutNode name="text5"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91" axis="ch" ptType="parTrans" st="5" cnt="1">
                <dgm:layoutNode name="Name392">
                  <dgm:alg type="conn">
                    <dgm:param type="dim" val="1D"/>
                    <dgm:param type="begPts" val="auto"/>
                    <dgm:param type="endPts" val="auto"/>
                    <dgm:param type="endSty" val="noArr"/>
                    <dgm:param type="srcNode" val="textCenter"/>
                    <dgm:param type="dstNode" val="childCenter5"/>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93"/>
          </dgm:choose>
          <dgm:choose name="Name394">
            <dgm:if name="Name395" axis="ch" ptType="node" func="cnt" op="gte" val="6">
              <dgm:layoutNode name="cycle_6">
                <dgm:choose name="Name396">
                  <dgm:if name="Name397" func="var" arg="dir" op="equ" val="norm">
                    <dgm:choose name="Name398">
                      <dgm:if name="Name399" axis="ch" ptType="node" func="cnt" op="equ" val="6">
                        <dgm:choose name="Name400">
                          <dgm:if name="Name401" axis="ch ch" ptType="node node" st="6 1" cnt="1 0" func="cnt" op="equ" val="1">
                            <dgm:alg type="cycle">
                              <dgm:param type="ctrShpMap" val="fNode"/>
                              <dgm:param type="stAng" val="300"/>
                            </dgm:alg>
                          </dgm:if>
                          <dgm:if name="Name402" axis="ch ch" ptType="node node" st="6 1" cnt="1 0" func="cnt" op="equ" val="2">
                            <dgm:alg type="cycle">
                              <dgm:param type="ctrShpMap" val="fNode"/>
                              <dgm:param type="stAng" val="255"/>
                              <dgm:param type="spanAng" val="90"/>
                            </dgm:alg>
                          </dgm:if>
                          <dgm:else name="Name403">
                            <dgm:alg type="cycle">
                              <dgm:param type="ctrShpMap" val="fNode"/>
                              <dgm:param type="stAng" val="0"/>
                              <dgm:param type="spanAng" val="360"/>
                            </dgm:alg>
                          </dgm:else>
                        </dgm:choose>
                      </dgm:if>
                      <dgm:if name="Name404" axis="ch" ptType="node" func="cnt" op="gte" val="7">
                        <dgm:choose name="Name405">
                          <dgm:if name="Name406" axis="ch ch" ptType="node node" st="6 1" cnt="1 0" func="cnt" op="equ" val="1">
                            <dgm:alg type="cycle">
                              <dgm:param type="ctrShpMap" val="fNode"/>
                              <dgm:param type="stAng" val="257"/>
                            </dgm:alg>
                          </dgm:if>
                          <dgm:if name="Name407" axis="ch ch" ptType="node node" st="6 1" cnt="1 0" func="cnt" op="equ" val="2">
                            <dgm:alg type="cycle">
                              <dgm:param type="ctrShpMap" val="fNode"/>
                              <dgm:param type="stAng" val="212"/>
                              <dgm:param type="spanAng" val="90"/>
                            </dgm:alg>
                          </dgm:if>
                          <dgm:else name="Name408">
                            <dgm:alg type="cycle">
                              <dgm:param type="ctrShpMap" val="fNode"/>
                              <dgm:param type="stAng" val="0"/>
                              <dgm:param type="spanAng" val="360"/>
                            </dgm:alg>
                          </dgm:else>
                        </dgm:choose>
                      </dgm:if>
                      <dgm:else name="Name409"/>
                    </dgm:choose>
                  </dgm:if>
                  <dgm:else name="Name410">
                    <dgm:choose name="Name411">
                      <dgm:if name="Name412" axis="ch" ptType="node" func="cnt" op="equ" val="6">
                        <dgm:choose name="Name413">
                          <dgm:if name="Name414" axis="ch ch" ptType="node node" st="6 1" cnt="1 0" func="cnt" op="equ" val="1">
                            <dgm:alg type="cycle">
                              <dgm:param type="ctrShpMap" val="fNode"/>
                              <dgm:param type="stAng" val="60"/>
                            </dgm:alg>
                          </dgm:if>
                          <dgm:if name="Name415" axis="ch ch" ptType="node node" st="6 1" cnt="1 0" func="cnt" op="equ" val="2">
                            <dgm:alg type="cycle">
                              <dgm:param type="ctrShpMap" val="fNode"/>
                              <dgm:param type="stAng" val="105"/>
                              <dgm:param type="spanAng" val="-90"/>
                            </dgm:alg>
                          </dgm:if>
                          <dgm:else name="Name416">
                            <dgm:alg type="cycle">
                              <dgm:param type="ctrShpMap" val="fNode"/>
                              <dgm:param type="stAng" val="0"/>
                              <dgm:param type="spanAng" val="-360"/>
                            </dgm:alg>
                          </dgm:else>
                        </dgm:choose>
                      </dgm:if>
                      <dgm:if name="Name417" axis="ch" ptType="node" func="cnt" op="gte" val="7">
                        <dgm:choose name="Name418">
                          <dgm:if name="Name419" axis="ch ch" ptType="node node" st="6 1" cnt="1 0" func="cnt" op="equ" val="1">
                            <dgm:alg type="cycle">
                              <dgm:param type="ctrShpMap" val="fNode"/>
                              <dgm:param type="stAng" val="102"/>
                            </dgm:alg>
                          </dgm:if>
                          <dgm:if name="Name420" axis="ch ch" ptType="node node" st="6 1" cnt="1 0" func="cnt" op="equ" val="2">
                            <dgm:alg type="cycle">
                              <dgm:param type="ctrShpMap" val="fNode"/>
                              <dgm:param type="stAng" val="147"/>
                              <dgm:param type="spanAng" val="-90"/>
                            </dgm:alg>
                          </dgm:if>
                          <dgm:else name="Name421">
                            <dgm:alg type="cycle">
                              <dgm:param type="ctrShpMap" val="fNode"/>
                              <dgm:param type="stAng" val="0"/>
                              <dgm:param type="spanAng" val="-360"/>
                            </dgm:alg>
                          </dgm:else>
                        </dgm:choose>
                      </dgm:if>
                      <dgm:else name="Name422"/>
                    </dgm:choose>
                  </dgm:else>
                </dgm:choose>
                <dgm:shape xmlns:r="http://schemas.openxmlformats.org/officeDocument/2006/relationships" r:blip="">
                  <dgm:adjLst/>
                </dgm:shape>
                <dgm:presOf/>
                <dgm:constrLst>
                  <dgm:constr type="sp" refType="w" fact="0.1"/>
                  <dgm:constr type="sibSp" refType="w" fact="0.1"/>
                </dgm:constrLst>
                <dgm:forEach name="Name423" axis="ch" ptType="node" st="6" cnt="1">
                  <dgm:layoutNode name="childCenter6"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24" axis="ch">
                    <dgm:forEach name="Name425" axis="self" ptType="parTrans">
                      <dgm:layoutNode name="Name42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27" axis="self" ptType="node">
                      <dgm:layoutNode name="text6"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28" axis="ch" ptType="parTrans" st="6" cnt="1">
                <dgm:layoutNode name="Name429">
                  <dgm:alg type="conn">
                    <dgm:param type="dim" val="1D"/>
                    <dgm:param type="begPts" val="auto"/>
                    <dgm:param type="endPts" val="auto"/>
                    <dgm:param type="endSty" val="noArr"/>
                    <dgm:param type="srcNode" val="textCenter"/>
                    <dgm:param type="dstNode" val="childCenter6"/>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30"/>
          </dgm:choose>
          <dgm:choose name="Name431">
            <dgm:if name="Name432" axis="ch" ptType="node" func="cnt" op="gte" val="7">
              <dgm:layoutNode name="cycle_7">
                <dgm:choose name="Name433">
                  <dgm:if name="Name434" func="var" arg="dir" op="equ" val="norm">
                    <dgm:choose name="Name435">
                      <dgm:if name="Name436" axis="ch" ptType="node" func="cnt" op="gte" val="7">
                        <dgm:choose name="Name437">
                          <dgm:if name="Name438" axis="ch ch" ptType="node node" st="7 1" cnt="1 0" func="cnt" op="equ" val="1">
                            <dgm:alg type="cycle">
                              <dgm:param type="ctrShpMap" val="fNode"/>
                              <dgm:param type="stAng" val="308"/>
                            </dgm:alg>
                          </dgm:if>
                          <dgm:if name="Name439" axis="ch ch" ptType="node node" st="7 1" cnt="1 0" func="cnt" op="equ" val="2">
                            <dgm:alg type="cycle">
                              <dgm:param type="ctrShpMap" val="fNode"/>
                              <dgm:param type="stAng" val="263"/>
                              <dgm:param type="spanAng" val="90"/>
                            </dgm:alg>
                          </dgm:if>
                          <dgm:else name="Name440">
                            <dgm:alg type="cycle">
                              <dgm:param type="ctrShpMap" val="fNode"/>
                              <dgm:param type="stAng" val="0"/>
                              <dgm:param type="spanAng" val="360"/>
                            </dgm:alg>
                          </dgm:else>
                        </dgm:choose>
                      </dgm:if>
                      <dgm:else name="Name441"/>
                    </dgm:choose>
                  </dgm:if>
                  <dgm:else name="Name442">
                    <dgm:choose name="Name443">
                      <dgm:if name="Name444" axis="ch" ptType="node" func="cnt" op="gte" val="7">
                        <dgm:choose name="Name445">
                          <dgm:if name="Name446" axis="ch ch" ptType="node node" st="7 1" cnt="1 0" func="cnt" op="equ" val="1">
                            <dgm:alg type="cycle">
                              <dgm:param type="ctrShpMap" val="fNode"/>
                              <dgm:param type="stAng" val="51"/>
                            </dgm:alg>
                          </dgm:if>
                          <dgm:if name="Name447" axis="ch ch" ptType="node node" st="7 1" cnt="1 0" func="cnt" op="equ" val="2">
                            <dgm:alg type="cycle">
                              <dgm:param type="ctrShpMap" val="fNode"/>
                              <dgm:param type="stAng" val="96"/>
                              <dgm:param type="spanAng" val="-90"/>
                            </dgm:alg>
                          </dgm:if>
                          <dgm:else name="Name448">
                            <dgm:alg type="cycle">
                              <dgm:param type="ctrShpMap" val="fNode"/>
                              <dgm:param type="stAng" val="0"/>
                              <dgm:param type="spanAng" val="-360"/>
                            </dgm:alg>
                          </dgm:else>
                        </dgm:choose>
                      </dgm:if>
                      <dgm:else name="Name449"/>
                    </dgm:choose>
                  </dgm:else>
                </dgm:choose>
                <dgm:shape xmlns:r="http://schemas.openxmlformats.org/officeDocument/2006/relationships" r:blip="">
                  <dgm:adjLst/>
                </dgm:shape>
                <dgm:presOf/>
                <dgm:constrLst>
                  <dgm:constr type="sp" refType="w" fact="0.1"/>
                  <dgm:constr type="sibSp" refType="w" fact="0.1"/>
                </dgm:constrLst>
                <dgm:forEach name="Name450" axis="ch" ptType="node" st="7" cnt="1">
                  <dgm:layoutNode name="childCenter7"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51" axis="ch">
                    <dgm:forEach name="Name452" axis="self" ptType="parTrans">
                      <dgm:layoutNode name="Name453">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54" axis="self" ptType="node">
                      <dgm:layoutNode name="text7"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55" axis="ch" ptType="parTrans" st="7" cnt="1">
                <dgm:layoutNode name="Name456">
                  <dgm:alg type="conn">
                    <dgm:param type="dim" val="1D"/>
                    <dgm:param type="begPts" val="auto"/>
                    <dgm:param type="endPts" val="auto"/>
                    <dgm:param type="endSty" val="noArr"/>
                    <dgm:param type="srcNode" val="textCenter"/>
                    <dgm:param type="dstNode" val="childCenter7"/>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5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2826F0A4-9A1B-44B8-8A6E-529EB620D105}" type="datetimeFigureOut">
              <a:rPr lang="en-US" smtClean="0"/>
              <a:t>12/15/2022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339162D-1012-413F-87C0-F7BE993187CF}" type="slidenum">
              <a:rPr lang="en-US" smtClean="0"/>
              <a:t>‹#›</a:t>
            </a:fld>
            <a:endParaRPr lang="en-US"/>
          </a:p>
        </p:txBody>
      </p:sp>
    </p:spTree>
    <p:extLst>
      <p:ext uri="{BB962C8B-B14F-4D97-AF65-F5344CB8AC3E}">
        <p14:creationId xmlns:p14="http://schemas.microsoft.com/office/powerpoint/2010/main" val="22191887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826F0A4-9A1B-44B8-8A6E-529EB620D105}" type="datetimeFigureOut">
              <a:rPr lang="en-US" smtClean="0"/>
              <a:t>12/15/2022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339162D-1012-413F-87C0-F7BE993187CF}" type="slidenum">
              <a:rPr lang="en-US" smtClean="0"/>
              <a:t>‹#›</a:t>
            </a:fld>
            <a:endParaRPr lang="en-US"/>
          </a:p>
        </p:txBody>
      </p:sp>
    </p:spTree>
    <p:extLst>
      <p:ext uri="{BB962C8B-B14F-4D97-AF65-F5344CB8AC3E}">
        <p14:creationId xmlns:p14="http://schemas.microsoft.com/office/powerpoint/2010/main" val="27564299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826F0A4-9A1B-44B8-8A6E-529EB620D105}" type="datetimeFigureOut">
              <a:rPr lang="en-US" smtClean="0"/>
              <a:t>12/15/2022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339162D-1012-413F-87C0-F7BE993187CF}" type="slidenum">
              <a:rPr lang="en-US" smtClean="0"/>
              <a:t>‹#›</a:t>
            </a:fld>
            <a:endParaRPr lang="en-US"/>
          </a:p>
        </p:txBody>
      </p:sp>
    </p:spTree>
    <p:extLst>
      <p:ext uri="{BB962C8B-B14F-4D97-AF65-F5344CB8AC3E}">
        <p14:creationId xmlns:p14="http://schemas.microsoft.com/office/powerpoint/2010/main" val="17913501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826F0A4-9A1B-44B8-8A6E-529EB620D105}" type="datetimeFigureOut">
              <a:rPr lang="en-US" smtClean="0"/>
              <a:t>12/15/2022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339162D-1012-413F-87C0-F7BE993187CF}" type="slidenum">
              <a:rPr lang="en-US" smtClean="0"/>
              <a:t>‹#›</a:t>
            </a:fld>
            <a:endParaRPr lang="en-US"/>
          </a:p>
        </p:txBody>
      </p:sp>
    </p:spTree>
    <p:extLst>
      <p:ext uri="{BB962C8B-B14F-4D97-AF65-F5344CB8AC3E}">
        <p14:creationId xmlns:p14="http://schemas.microsoft.com/office/powerpoint/2010/main" val="16491308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2826F0A4-9A1B-44B8-8A6E-529EB620D105}" type="datetimeFigureOut">
              <a:rPr lang="en-US" smtClean="0"/>
              <a:t>12/15/2022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339162D-1012-413F-87C0-F7BE993187CF}" type="slidenum">
              <a:rPr lang="en-US" smtClean="0"/>
              <a:t>‹#›</a:t>
            </a:fld>
            <a:endParaRPr lang="en-US"/>
          </a:p>
        </p:txBody>
      </p:sp>
    </p:spTree>
    <p:extLst>
      <p:ext uri="{BB962C8B-B14F-4D97-AF65-F5344CB8AC3E}">
        <p14:creationId xmlns:p14="http://schemas.microsoft.com/office/powerpoint/2010/main" val="9070310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826F0A4-9A1B-44B8-8A6E-529EB620D105}" type="datetimeFigureOut">
              <a:rPr lang="en-US" smtClean="0"/>
              <a:t>12/15/2022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339162D-1012-413F-87C0-F7BE993187CF}" type="slidenum">
              <a:rPr lang="en-US" smtClean="0"/>
              <a:t>‹#›</a:t>
            </a:fld>
            <a:endParaRPr lang="en-US"/>
          </a:p>
        </p:txBody>
      </p:sp>
    </p:spTree>
    <p:extLst>
      <p:ext uri="{BB962C8B-B14F-4D97-AF65-F5344CB8AC3E}">
        <p14:creationId xmlns:p14="http://schemas.microsoft.com/office/powerpoint/2010/main" val="20374592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826F0A4-9A1B-44B8-8A6E-529EB620D105}" type="datetimeFigureOut">
              <a:rPr lang="en-US" smtClean="0"/>
              <a:t>12/15/2022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339162D-1012-413F-87C0-F7BE993187CF}" type="slidenum">
              <a:rPr lang="en-US" smtClean="0"/>
              <a:t>‹#›</a:t>
            </a:fld>
            <a:endParaRPr lang="en-US"/>
          </a:p>
        </p:txBody>
      </p:sp>
    </p:spTree>
    <p:extLst>
      <p:ext uri="{BB962C8B-B14F-4D97-AF65-F5344CB8AC3E}">
        <p14:creationId xmlns:p14="http://schemas.microsoft.com/office/powerpoint/2010/main" val="1830189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826F0A4-9A1B-44B8-8A6E-529EB620D105}" type="datetimeFigureOut">
              <a:rPr lang="en-US" smtClean="0"/>
              <a:t>12/15/2022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339162D-1012-413F-87C0-F7BE993187CF}" type="slidenum">
              <a:rPr lang="en-US" smtClean="0"/>
              <a:t>‹#›</a:t>
            </a:fld>
            <a:endParaRPr lang="en-US"/>
          </a:p>
        </p:txBody>
      </p:sp>
    </p:spTree>
    <p:extLst>
      <p:ext uri="{BB962C8B-B14F-4D97-AF65-F5344CB8AC3E}">
        <p14:creationId xmlns:p14="http://schemas.microsoft.com/office/powerpoint/2010/main" val="36002670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826F0A4-9A1B-44B8-8A6E-529EB620D105}" type="datetimeFigureOut">
              <a:rPr lang="en-US" smtClean="0"/>
              <a:t>12/15/2022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339162D-1012-413F-87C0-F7BE993187CF}" type="slidenum">
              <a:rPr lang="en-US" smtClean="0"/>
              <a:t>‹#›</a:t>
            </a:fld>
            <a:endParaRPr lang="en-US"/>
          </a:p>
        </p:txBody>
      </p:sp>
    </p:spTree>
    <p:extLst>
      <p:ext uri="{BB962C8B-B14F-4D97-AF65-F5344CB8AC3E}">
        <p14:creationId xmlns:p14="http://schemas.microsoft.com/office/powerpoint/2010/main" val="38524072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2826F0A4-9A1B-44B8-8A6E-529EB620D105}" type="datetimeFigureOut">
              <a:rPr lang="en-US" smtClean="0"/>
              <a:t>12/15/2022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339162D-1012-413F-87C0-F7BE993187CF}" type="slidenum">
              <a:rPr lang="en-US" smtClean="0"/>
              <a:t>‹#›</a:t>
            </a:fld>
            <a:endParaRPr lang="en-US"/>
          </a:p>
        </p:txBody>
      </p:sp>
    </p:spTree>
    <p:extLst>
      <p:ext uri="{BB962C8B-B14F-4D97-AF65-F5344CB8AC3E}">
        <p14:creationId xmlns:p14="http://schemas.microsoft.com/office/powerpoint/2010/main" val="33212315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2826F0A4-9A1B-44B8-8A6E-529EB620D105}" type="datetimeFigureOut">
              <a:rPr lang="en-US" smtClean="0"/>
              <a:t>12/15/2022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339162D-1012-413F-87C0-F7BE993187CF}" type="slidenum">
              <a:rPr lang="en-US" smtClean="0"/>
              <a:t>‹#›</a:t>
            </a:fld>
            <a:endParaRPr lang="en-US"/>
          </a:p>
        </p:txBody>
      </p:sp>
    </p:spTree>
    <p:extLst>
      <p:ext uri="{BB962C8B-B14F-4D97-AF65-F5344CB8AC3E}">
        <p14:creationId xmlns:p14="http://schemas.microsoft.com/office/powerpoint/2010/main" val="7081075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826F0A4-9A1B-44B8-8A6E-529EB620D105}" type="datetimeFigureOut">
              <a:rPr lang="en-US" smtClean="0"/>
              <a:t>12/15/2022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339162D-1012-413F-87C0-F7BE993187CF}" type="slidenum">
              <a:rPr lang="en-US" smtClean="0"/>
              <a:t>‹#›</a:t>
            </a:fld>
            <a:endParaRPr lang="en-US"/>
          </a:p>
        </p:txBody>
      </p:sp>
    </p:spTree>
    <p:extLst>
      <p:ext uri="{BB962C8B-B14F-4D97-AF65-F5344CB8AC3E}">
        <p14:creationId xmlns:p14="http://schemas.microsoft.com/office/powerpoint/2010/main" val="275652344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jpeg"/></Relationships>
</file>

<file path=ppt/slides/_rels/slide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27">
            <a:extLst>
              <a:ext uri="{FF2B5EF4-FFF2-40B4-BE49-F238E27FC236}">
                <a16:creationId xmlns:a16="http://schemas.microsoft.com/office/drawing/2014/main" id="{0671A8AE-40A1-4631-A6B8-581AFF06548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descr="A picture containing floor, indoor, purple&#10;&#10;Description automatically generated">
            <a:extLst>
              <a:ext uri="{FF2B5EF4-FFF2-40B4-BE49-F238E27FC236}">
                <a16:creationId xmlns:a16="http://schemas.microsoft.com/office/drawing/2014/main" id="{D1256167-F7CF-293F-0B71-44A12159D9C9}"/>
              </a:ext>
            </a:extLst>
          </p:cNvPr>
          <p:cNvPicPr>
            <a:picLocks noChangeAspect="1"/>
          </p:cNvPicPr>
          <p:nvPr/>
        </p:nvPicPr>
        <p:blipFill rotWithShape="1">
          <a:blip r:embed="rId2">
            <a:extLst>
              <a:ext uri="{28A0092B-C50C-407E-A947-70E740481C1C}">
                <a14:useLocalDpi xmlns:a14="http://schemas.microsoft.com/office/drawing/2010/main" val="0"/>
              </a:ext>
            </a:extLst>
          </a:blip>
          <a:srcRect t="14278" r="9089" b="13799"/>
          <a:stretch/>
        </p:blipFill>
        <p:spPr>
          <a:xfrm>
            <a:off x="3523485" y="10"/>
            <a:ext cx="8668512" cy="6857990"/>
          </a:xfrm>
          <a:prstGeom prst="rect">
            <a:avLst/>
          </a:prstGeom>
        </p:spPr>
      </p:pic>
      <p:sp>
        <p:nvSpPr>
          <p:cNvPr id="35" name="Rectangle 29">
            <a:extLst>
              <a:ext uri="{FF2B5EF4-FFF2-40B4-BE49-F238E27FC236}">
                <a16:creationId xmlns:a16="http://schemas.microsoft.com/office/drawing/2014/main" id="{AB58EF07-17C2-48CF-ABB0-EEF1F17CB8F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p:nvPr>
        </p:nvSpPr>
        <p:spPr>
          <a:xfrm>
            <a:off x="435309" y="1079702"/>
            <a:ext cx="4023360" cy="2080122"/>
          </a:xfrm>
        </p:spPr>
        <p:txBody>
          <a:bodyPr anchor="b">
            <a:normAutofit/>
          </a:bodyPr>
          <a:lstStyle/>
          <a:p>
            <a:pPr algn="l"/>
            <a:r>
              <a:rPr lang="en-US" sz="4800" dirty="0">
                <a:latin typeface="Abadi Extra Light" panose="020B0204020104020204" pitchFamily="34" charset="0"/>
              </a:rPr>
              <a:t>Project-Marketing Class</a:t>
            </a:r>
          </a:p>
        </p:txBody>
      </p:sp>
      <p:sp>
        <p:nvSpPr>
          <p:cNvPr id="3" name="Subtitle 2"/>
          <p:cNvSpPr>
            <a:spLocks noGrp="1"/>
          </p:cNvSpPr>
          <p:nvPr>
            <p:ph type="subTitle" idx="1"/>
          </p:nvPr>
        </p:nvSpPr>
        <p:spPr>
          <a:xfrm>
            <a:off x="481029" y="4565208"/>
            <a:ext cx="4205780" cy="1930463"/>
          </a:xfrm>
        </p:spPr>
        <p:txBody>
          <a:bodyPr>
            <a:noAutofit/>
          </a:bodyPr>
          <a:lstStyle/>
          <a:p>
            <a:pPr algn="l"/>
            <a:r>
              <a:rPr lang="en-US" sz="1600" dirty="0">
                <a:latin typeface="Abadi Extra Light" panose="020B0204020104020204" pitchFamily="34" charset="0"/>
              </a:rPr>
              <a:t>Submitted by:</a:t>
            </a:r>
          </a:p>
          <a:p>
            <a:pPr algn="l"/>
            <a:r>
              <a:rPr lang="en-US" sz="1600" dirty="0">
                <a:latin typeface="Abadi Extra Light" panose="020B0204020104020204" pitchFamily="34" charset="0"/>
              </a:rPr>
              <a:t>Names: Midhat Masood, Bushra Khan, Arooba Minhas</a:t>
            </a:r>
          </a:p>
          <a:p>
            <a:pPr algn="l"/>
            <a:r>
              <a:rPr lang="en-US" sz="1600" dirty="0">
                <a:latin typeface="Abadi Extra Light" panose="020B0204020104020204" pitchFamily="34" charset="0"/>
              </a:rPr>
              <a:t>IDs: 21K-3078, 21K-3081, 21K-3094</a:t>
            </a:r>
          </a:p>
          <a:p>
            <a:pPr algn="l"/>
            <a:r>
              <a:rPr lang="en-US" sz="1600" dirty="0">
                <a:latin typeface="Abadi Extra Light" panose="020B0204020104020204" pitchFamily="34" charset="0"/>
              </a:rPr>
              <a:t>Year: 2022</a:t>
            </a:r>
          </a:p>
          <a:p>
            <a:pPr algn="l"/>
            <a:r>
              <a:rPr lang="en-US" sz="1600" dirty="0">
                <a:latin typeface="Abadi Extra Light" panose="020B0204020104020204" pitchFamily="34" charset="0"/>
              </a:rPr>
              <a:t>Teacher: Ms Asiya Zaheer</a:t>
            </a:r>
          </a:p>
        </p:txBody>
      </p:sp>
      <p:sp>
        <p:nvSpPr>
          <p:cNvPr id="32" name="Rectangle 31">
            <a:extLst>
              <a:ext uri="{FF2B5EF4-FFF2-40B4-BE49-F238E27FC236}">
                <a16:creationId xmlns:a16="http://schemas.microsoft.com/office/drawing/2014/main" id="{AF2F604E-43BE-4DC3-B983-E071523364F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4" name="Rectangle 33">
            <a:extLst>
              <a:ext uri="{FF2B5EF4-FFF2-40B4-BE49-F238E27FC236}">
                <a16:creationId xmlns:a16="http://schemas.microsoft.com/office/drawing/2014/main" id="{08C9B587-E65E-4B52-B37C-ABEBB6E8792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Rectangle 3">
            <a:extLst>
              <a:ext uri="{FF2B5EF4-FFF2-40B4-BE49-F238E27FC236}">
                <a16:creationId xmlns:a16="http://schemas.microsoft.com/office/drawing/2014/main" id="{DEFA9B36-CA66-278A-7A10-07D13218D694}"/>
              </a:ext>
            </a:extLst>
          </p:cNvPr>
          <p:cNvSpPr/>
          <p:nvPr/>
        </p:nvSpPr>
        <p:spPr>
          <a:xfrm>
            <a:off x="481029" y="625683"/>
            <a:ext cx="704088" cy="14630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653803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4000">
        <p14:vortex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 calcmode="lin" valueType="num">
                                      <p:cBhvr additive="base">
                                        <p:cTn id="19"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additive="base">
                                        <p:cTn id="2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anim calcmode="lin" valueType="num">
                                      <p:cBhvr additive="base">
                                        <p:cTn id="3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4" end="4"/>
                                            </p:txEl>
                                          </p:spTgt>
                                        </p:tgtEl>
                                        <p:attrNameLst>
                                          <p:attrName>style.visibility</p:attrName>
                                        </p:attrNameLst>
                                      </p:cBhvr>
                                      <p:to>
                                        <p:strVal val="visible"/>
                                      </p:to>
                                    </p:set>
                                    <p:anim calcmode="lin" valueType="num">
                                      <p:cBhvr additive="base">
                                        <p:cTn id="3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45A4996-DED7-4805-8721-AB6B9669B3E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r="22101"/>
          <a:stretch/>
        </p:blipFill>
        <p:spPr>
          <a:xfrm>
            <a:off x="966950" y="2847792"/>
            <a:ext cx="3167287" cy="1436710"/>
          </a:xfrm>
          <a:prstGeom prst="rect">
            <a:avLst/>
          </a:prstGeom>
        </p:spPr>
      </p:pic>
      <p:sp>
        <p:nvSpPr>
          <p:cNvPr id="11" name="Down Arrow 7">
            <a:extLst>
              <a:ext uri="{FF2B5EF4-FFF2-40B4-BE49-F238E27FC236}">
                <a16:creationId xmlns:a16="http://schemas.microsoft.com/office/drawing/2014/main" id="{73DE2CFE-42F2-48F0-8706-5264E012B10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5528636" y="194635"/>
            <a:ext cx="4829961" cy="6468728"/>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p:cNvSpPr>
            <a:spLocks noGrp="1"/>
          </p:cNvSpPr>
          <p:nvPr>
            <p:ph idx="1"/>
          </p:nvPr>
        </p:nvSpPr>
        <p:spPr>
          <a:xfrm>
            <a:off x="6096000" y="1410790"/>
            <a:ext cx="4384916" cy="3913686"/>
          </a:xfrm>
        </p:spPr>
        <p:txBody>
          <a:bodyPr>
            <a:normAutofit fontScale="85000" lnSpcReduction="10000"/>
          </a:bodyPr>
          <a:lstStyle/>
          <a:p>
            <a:pPr marL="0" indent="0">
              <a:lnSpc>
                <a:spcPct val="110000"/>
              </a:lnSpc>
              <a:buNone/>
            </a:pPr>
            <a:r>
              <a:rPr lang="en-US" sz="1600" dirty="0">
                <a:solidFill>
                  <a:srgbClr val="FFFFFF"/>
                </a:solidFill>
                <a:latin typeface="Abadi Extra Light" panose="020B0204020104020204" pitchFamily="34" charset="0"/>
              </a:rPr>
              <a:t> </a:t>
            </a:r>
            <a:r>
              <a:rPr lang="en-US" sz="2000" b="1" u="sng" dirty="0" smtClean="0">
                <a:solidFill>
                  <a:srgbClr val="FFFFFF"/>
                </a:solidFill>
                <a:latin typeface="Abadi Extra Light" panose="020B0204020104020204" pitchFamily="34" charset="0"/>
              </a:rPr>
              <a:t>USP:</a:t>
            </a:r>
            <a:endParaRPr lang="en-US" sz="2000" b="1" u="sng" dirty="0">
              <a:solidFill>
                <a:srgbClr val="FFFFFF"/>
              </a:solidFill>
              <a:latin typeface="Abadi Extra Light" panose="020B0204020104020204" pitchFamily="34" charset="0"/>
            </a:endParaRPr>
          </a:p>
          <a:p>
            <a:pPr>
              <a:lnSpc>
                <a:spcPct val="110000"/>
              </a:lnSpc>
            </a:pPr>
            <a:r>
              <a:rPr lang="en-US" sz="2000" dirty="0">
                <a:solidFill>
                  <a:srgbClr val="FFFFFF"/>
                </a:solidFill>
                <a:latin typeface="Abadi Extra Light" panose="020B0204020104020204" pitchFamily="34" charset="0"/>
              </a:rPr>
              <a:t>Our innovative unmanned aircraft systems are designed to broaden our customers’ horizons, enabling them to see the world in powerful, new ways and to tackle challenges that previously seemed insurmountable.</a:t>
            </a:r>
          </a:p>
          <a:p>
            <a:pPr marL="0" indent="0">
              <a:lnSpc>
                <a:spcPct val="110000"/>
              </a:lnSpc>
              <a:buNone/>
            </a:pPr>
            <a:r>
              <a:rPr lang="en-US" sz="2000" b="1" u="sng" dirty="0" smtClean="0">
                <a:solidFill>
                  <a:srgbClr val="FFFFFF"/>
                </a:solidFill>
                <a:latin typeface="Abadi Extra Light" panose="020B0204020104020204" pitchFamily="34" charset="0"/>
              </a:rPr>
              <a:t>FEATURES:</a:t>
            </a:r>
            <a:endParaRPr lang="en-US" sz="2000" b="1" u="sng" dirty="0">
              <a:solidFill>
                <a:srgbClr val="FFFFFF"/>
              </a:solidFill>
              <a:latin typeface="Abadi Extra Light" panose="020B0204020104020204" pitchFamily="34" charset="0"/>
            </a:endParaRPr>
          </a:p>
          <a:p>
            <a:pPr>
              <a:lnSpc>
                <a:spcPct val="110000"/>
              </a:lnSpc>
            </a:pPr>
            <a:r>
              <a:rPr lang="en-US" sz="2000" dirty="0">
                <a:solidFill>
                  <a:srgbClr val="FFFFFF"/>
                </a:solidFill>
                <a:latin typeface="Abadi Extra Light" panose="020B0204020104020204" pitchFamily="34" charset="0"/>
              </a:rPr>
              <a:t>Its downward-looking sensors collect imagery data and track features on the ground, allowing it to determine the aircrafts precise location while it is in flight.</a:t>
            </a:r>
          </a:p>
          <a:p>
            <a:pPr marL="0" indent="0">
              <a:buNone/>
            </a:pPr>
            <a:endParaRPr lang="en-US" sz="1100" dirty="0">
              <a:solidFill>
                <a:srgbClr val="FFFFFF"/>
              </a:solidFill>
            </a:endParaRPr>
          </a:p>
          <a:p>
            <a:endParaRPr lang="en-US" sz="1100" dirty="0">
              <a:solidFill>
                <a:srgbClr val="FFFFFF"/>
              </a:solidFill>
            </a:endParaRPr>
          </a:p>
          <a:p>
            <a:endParaRPr lang="en-US" sz="1100" dirty="0">
              <a:solidFill>
                <a:srgbClr val="FFFFFF"/>
              </a:solidFill>
            </a:endParaRPr>
          </a:p>
        </p:txBody>
      </p:sp>
    </p:spTree>
    <p:extLst>
      <p:ext uri="{BB962C8B-B14F-4D97-AF65-F5344CB8AC3E}">
        <p14:creationId xmlns:p14="http://schemas.microsoft.com/office/powerpoint/2010/main" val="1563484215"/>
      </p:ext>
    </p:extLst>
  </p:cSld>
  <p:clrMapOvr>
    <a:overrideClrMapping bg1="dk1" tx1="lt1" bg2="dk2" tx2="lt2" accent1="accent1" accent2="accent2" accent3="accent3" accent4="accent4" accent5="accent5" accent6="accent6" hlink="hlink" folHlink="folHlink"/>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245A4996-DED7-4805-8721-AB6B9669B3E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66950" y="2516984"/>
            <a:ext cx="3167287" cy="2098326"/>
          </a:xfrm>
          <a:prstGeom prst="rect">
            <a:avLst/>
          </a:prstGeom>
        </p:spPr>
      </p:pic>
      <p:sp>
        <p:nvSpPr>
          <p:cNvPr id="38" name="Down Arrow 7">
            <a:extLst>
              <a:ext uri="{FF2B5EF4-FFF2-40B4-BE49-F238E27FC236}">
                <a16:creationId xmlns:a16="http://schemas.microsoft.com/office/drawing/2014/main" id="{73DE2CFE-42F2-48F0-8706-5264E012B10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5528636" y="194635"/>
            <a:ext cx="4829961" cy="6468728"/>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1080665" y="3931320"/>
            <a:ext cx="4440320" cy="1451398"/>
          </a:xfrm>
        </p:spPr>
        <p:txBody>
          <a:bodyPr>
            <a:normAutofit/>
          </a:bodyPr>
          <a:lstStyle/>
          <a:p>
            <a:r>
              <a:rPr lang="en-US" sz="3200" dirty="0">
                <a:solidFill>
                  <a:schemeClr val="bg1"/>
                </a:solidFill>
                <a:latin typeface="Bahnschrift SemiBold SemiConden" panose="020B0502040204020203" pitchFamily="34" charset="0"/>
              </a:rPr>
              <a:t>Xiaomi</a:t>
            </a:r>
          </a:p>
        </p:txBody>
      </p:sp>
      <p:sp>
        <p:nvSpPr>
          <p:cNvPr id="3" name="Content Placeholder 2"/>
          <p:cNvSpPr>
            <a:spLocks noGrp="1"/>
          </p:cNvSpPr>
          <p:nvPr>
            <p:ph idx="1"/>
          </p:nvPr>
        </p:nvSpPr>
        <p:spPr>
          <a:xfrm>
            <a:off x="6096000" y="1528354"/>
            <a:ext cx="4384916" cy="3672159"/>
          </a:xfrm>
        </p:spPr>
        <p:txBody>
          <a:bodyPr>
            <a:noAutofit/>
          </a:bodyPr>
          <a:lstStyle/>
          <a:p>
            <a:pPr marL="0" indent="0">
              <a:lnSpc>
                <a:spcPct val="100000"/>
              </a:lnSpc>
              <a:buNone/>
            </a:pPr>
            <a:r>
              <a:rPr lang="en-US" sz="2000" dirty="0">
                <a:solidFill>
                  <a:srgbClr val="FFFFFF"/>
                </a:solidFill>
              </a:rPr>
              <a:t> </a:t>
            </a:r>
            <a:r>
              <a:rPr lang="en-US" sz="2000" b="1" u="sng" dirty="0" smtClean="0">
                <a:solidFill>
                  <a:srgbClr val="FFFFFF"/>
                </a:solidFill>
                <a:latin typeface="Abadi Extra Light" panose="020B0204020104020204"/>
              </a:rPr>
              <a:t>USP:</a:t>
            </a:r>
            <a:endParaRPr lang="en-US" sz="2000" b="1" u="sng" dirty="0">
              <a:solidFill>
                <a:srgbClr val="FFFFFF"/>
              </a:solidFill>
              <a:latin typeface="Abadi Extra Light" panose="020B0204020104020204"/>
            </a:endParaRPr>
          </a:p>
          <a:p>
            <a:pPr>
              <a:lnSpc>
                <a:spcPct val="100000"/>
              </a:lnSpc>
            </a:pPr>
            <a:r>
              <a:rPr lang="en-US" sz="2000" dirty="0">
                <a:solidFill>
                  <a:srgbClr val="FFFFFF"/>
                </a:solidFill>
                <a:latin typeface="Abadi Extra Light" panose="020B0204020104020204"/>
              </a:rPr>
              <a:t>One of the biggest smartphone and appliances brand</a:t>
            </a:r>
          </a:p>
          <a:p>
            <a:pPr marL="0" indent="0">
              <a:lnSpc>
                <a:spcPct val="100000"/>
              </a:lnSpc>
              <a:buNone/>
            </a:pPr>
            <a:r>
              <a:rPr lang="en-US" sz="2000" dirty="0">
                <a:solidFill>
                  <a:srgbClr val="FFFFFF"/>
                </a:solidFill>
                <a:latin typeface="Abadi Extra Light" panose="020B0204020104020204"/>
              </a:rPr>
              <a:t> </a:t>
            </a:r>
            <a:r>
              <a:rPr lang="en-US" sz="2000" b="1" u="sng" dirty="0" smtClean="0">
                <a:solidFill>
                  <a:srgbClr val="FFFFFF"/>
                </a:solidFill>
                <a:latin typeface="Abadi Extra Light" panose="020B0204020104020204"/>
              </a:rPr>
              <a:t>FEATURES:</a:t>
            </a:r>
            <a:endParaRPr lang="en-US" sz="2000" b="1" u="sng" dirty="0">
              <a:solidFill>
                <a:srgbClr val="FFFFFF"/>
              </a:solidFill>
              <a:latin typeface="Abadi Extra Light" panose="020B0204020104020204"/>
            </a:endParaRPr>
          </a:p>
          <a:p>
            <a:pPr>
              <a:lnSpc>
                <a:spcPct val="100000"/>
              </a:lnSpc>
            </a:pPr>
            <a:r>
              <a:rPr lang="en-US" sz="2000" dirty="0">
                <a:solidFill>
                  <a:srgbClr val="FFFFFF"/>
                </a:solidFill>
                <a:latin typeface="Abadi Extra Light" panose="020B0204020104020204"/>
              </a:rPr>
              <a:t>Capture pictures and videos from the sky and gives FPV transmission in real-time</a:t>
            </a:r>
          </a:p>
          <a:p>
            <a:pPr>
              <a:lnSpc>
                <a:spcPct val="100000"/>
              </a:lnSpc>
            </a:pPr>
            <a:r>
              <a:rPr lang="en-US" sz="2000" dirty="0">
                <a:solidFill>
                  <a:srgbClr val="FFFFFF"/>
                </a:solidFill>
                <a:latin typeface="Abadi Extra Light" panose="020B0204020104020204"/>
              </a:rPr>
              <a:t>Headless mode (no need to adjust the position of aircraft before flying)</a:t>
            </a:r>
          </a:p>
          <a:p>
            <a:pPr>
              <a:lnSpc>
                <a:spcPct val="100000"/>
              </a:lnSpc>
            </a:pPr>
            <a:r>
              <a:rPr lang="en-US" sz="2000" dirty="0">
                <a:solidFill>
                  <a:srgbClr val="FFFFFF"/>
                </a:solidFill>
                <a:latin typeface="Abadi Extra Light" panose="020B0204020104020204"/>
              </a:rPr>
              <a:t>Small size , easy to carry </a:t>
            </a:r>
          </a:p>
        </p:txBody>
      </p:sp>
    </p:spTree>
    <p:extLst>
      <p:ext uri="{BB962C8B-B14F-4D97-AF65-F5344CB8AC3E}">
        <p14:creationId xmlns:p14="http://schemas.microsoft.com/office/powerpoint/2010/main" val="1900423768"/>
      </p:ext>
    </p:extLst>
  </p:cSld>
  <p:clrMapOvr>
    <a:overrideClrMapping bg1="dk1" tx1="lt1" bg2="dk2" tx2="lt2" accent1="accent1" accent2="accent2" accent3="accent3" accent4="accent4" accent5="accent5" accent6="accent6" hlink="hlink" folHlink="folHlink"/>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245A4996-DED7-4805-8721-AB6B9669B3E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66950" y="2675348"/>
            <a:ext cx="3167287" cy="1781598"/>
          </a:xfrm>
          <a:prstGeom prst="rect">
            <a:avLst/>
          </a:prstGeom>
        </p:spPr>
      </p:pic>
      <p:sp>
        <p:nvSpPr>
          <p:cNvPr id="33" name="Down Arrow 7">
            <a:extLst>
              <a:ext uri="{FF2B5EF4-FFF2-40B4-BE49-F238E27FC236}">
                <a16:creationId xmlns:a16="http://schemas.microsoft.com/office/drawing/2014/main" id="{73DE2CFE-42F2-48F0-8706-5264E012B10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5528636" y="194635"/>
            <a:ext cx="4829961" cy="6468728"/>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p:cNvSpPr>
            <a:spLocks noGrp="1"/>
          </p:cNvSpPr>
          <p:nvPr>
            <p:ph idx="1"/>
          </p:nvPr>
        </p:nvSpPr>
        <p:spPr>
          <a:xfrm>
            <a:off x="6121636" y="1330848"/>
            <a:ext cx="4384916" cy="4196301"/>
          </a:xfrm>
        </p:spPr>
        <p:txBody>
          <a:bodyPr>
            <a:normAutofit fontScale="62500" lnSpcReduction="20000"/>
          </a:bodyPr>
          <a:lstStyle/>
          <a:p>
            <a:pPr marL="0" indent="0">
              <a:lnSpc>
                <a:spcPct val="120000"/>
              </a:lnSpc>
              <a:buNone/>
            </a:pPr>
            <a:r>
              <a:rPr lang="en-US" sz="2600" b="1" u="sng" dirty="0">
                <a:solidFill>
                  <a:srgbClr val="FFFFFF"/>
                </a:solidFill>
                <a:latin typeface="Abadi Extra Light" panose="020B0204020104020204" pitchFamily="34" charset="0"/>
              </a:rPr>
              <a:t>USP:</a:t>
            </a:r>
          </a:p>
          <a:p>
            <a:pPr lvl="1">
              <a:lnSpc>
                <a:spcPct val="120000"/>
              </a:lnSpc>
            </a:pPr>
            <a:r>
              <a:rPr lang="en-US" sz="2600" dirty="0">
                <a:solidFill>
                  <a:srgbClr val="FFFFFF"/>
                </a:solidFill>
                <a:latin typeface="Abadi Extra Light" panose="020B0204020104020204" pitchFamily="34" charset="0"/>
              </a:rPr>
              <a:t>Viper drones provides state of the art system solutions by partnering with world renowned companies.</a:t>
            </a:r>
          </a:p>
          <a:p>
            <a:pPr lvl="1">
              <a:lnSpc>
                <a:spcPct val="120000"/>
              </a:lnSpc>
            </a:pPr>
            <a:r>
              <a:rPr lang="en-US" sz="2600" dirty="0">
                <a:solidFill>
                  <a:srgbClr val="FFFFFF"/>
                </a:solidFill>
                <a:latin typeface="Abadi Extra Light" panose="020B0204020104020204" pitchFamily="34" charset="0"/>
              </a:rPr>
              <a:t>The firm has been widely regarded for assisting aerial inspection in geographically inaccessible regions. </a:t>
            </a:r>
            <a:endParaRPr lang="en-US" sz="2600" b="1" dirty="0" smtClean="0">
              <a:solidFill>
                <a:srgbClr val="FFFFFF"/>
              </a:solidFill>
              <a:latin typeface="Abadi Extra Light" panose="020B0204020104020204" pitchFamily="34" charset="0"/>
            </a:endParaRPr>
          </a:p>
          <a:p>
            <a:pPr marL="0" indent="0">
              <a:lnSpc>
                <a:spcPct val="120000"/>
              </a:lnSpc>
              <a:buNone/>
            </a:pPr>
            <a:r>
              <a:rPr lang="en-US" sz="2600" b="1" u="sng" dirty="0" smtClean="0">
                <a:solidFill>
                  <a:srgbClr val="FFFFFF"/>
                </a:solidFill>
                <a:latin typeface="Abadi Extra Light" panose="020B0204020104020204" pitchFamily="34" charset="0"/>
              </a:rPr>
              <a:t>Features</a:t>
            </a:r>
            <a:r>
              <a:rPr lang="en-US" sz="2600" b="1" u="sng" dirty="0">
                <a:solidFill>
                  <a:srgbClr val="FFFFFF"/>
                </a:solidFill>
                <a:latin typeface="Abadi Extra Light" panose="020B0204020104020204" pitchFamily="34" charset="0"/>
              </a:rPr>
              <a:t>:</a:t>
            </a:r>
          </a:p>
          <a:p>
            <a:pPr lvl="1">
              <a:lnSpc>
                <a:spcPct val="120000"/>
              </a:lnSpc>
            </a:pPr>
            <a:r>
              <a:rPr lang="en-US" sz="2600" dirty="0">
                <a:solidFill>
                  <a:srgbClr val="FFFFFF"/>
                </a:solidFill>
                <a:latin typeface="Abadi Extra Light" panose="020B0204020104020204" pitchFamily="34" charset="0"/>
              </a:rPr>
              <a:t>We provide aerial solutions that will save lives, time and expense.</a:t>
            </a:r>
          </a:p>
          <a:p>
            <a:pPr lvl="1">
              <a:lnSpc>
                <a:spcPct val="120000"/>
              </a:lnSpc>
            </a:pPr>
            <a:r>
              <a:rPr lang="en-US" sz="2600" dirty="0">
                <a:solidFill>
                  <a:srgbClr val="FFFFFF"/>
                </a:solidFill>
                <a:latin typeface="Abadi Extra Light" panose="020B0204020104020204" pitchFamily="34" charset="0"/>
              </a:rPr>
              <a:t>High performance FLIR thermal and OGI cameras are some of the major features of drones offered by Viper </a:t>
            </a:r>
          </a:p>
          <a:p>
            <a:pPr lvl="1">
              <a:lnSpc>
                <a:spcPct val="120000"/>
              </a:lnSpc>
            </a:pPr>
            <a:r>
              <a:rPr lang="en-US" sz="2600" dirty="0">
                <a:solidFill>
                  <a:srgbClr val="FFFFFF"/>
                </a:solidFill>
                <a:latin typeface="Abadi Extra Light" panose="020B0204020104020204" pitchFamily="34" charset="0"/>
              </a:rPr>
              <a:t>Viper Drones serves multiple industries and the public sector.</a:t>
            </a:r>
          </a:p>
          <a:p>
            <a:pPr marL="0" indent="0">
              <a:buNone/>
            </a:pPr>
            <a:endParaRPr lang="en-US" sz="1000" b="1" dirty="0">
              <a:solidFill>
                <a:srgbClr val="FFFFFF"/>
              </a:solidFill>
            </a:endParaRPr>
          </a:p>
          <a:p>
            <a:endParaRPr lang="en-US" sz="1000" dirty="0">
              <a:solidFill>
                <a:srgbClr val="FFFFFF"/>
              </a:solidFill>
            </a:endParaRPr>
          </a:p>
        </p:txBody>
      </p:sp>
    </p:spTree>
    <p:extLst>
      <p:ext uri="{BB962C8B-B14F-4D97-AF65-F5344CB8AC3E}">
        <p14:creationId xmlns:p14="http://schemas.microsoft.com/office/powerpoint/2010/main" val="1819092288"/>
      </p:ext>
    </p:extLst>
  </p:cSld>
  <p:clrMapOvr>
    <a:overrideClrMapping bg1="dk1" tx1="lt1" bg2="dk2" tx2="lt2" accent1="accent1" accent2="accent2" accent3="accent3" accent4="accent4" accent5="accent5" accent6="accent6" hlink="hlink" folHlink="folHlink"/>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 calcmode="lin" valueType="num">
                                      <p:cBhvr additive="base">
                                        <p:cTn id="2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anim calcmode="lin" valueType="num">
                                      <p:cBhvr additive="base">
                                        <p:cTn id="29"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5" end="5"/>
                                            </p:txEl>
                                          </p:spTgt>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 calcmode="lin" valueType="num">
                                      <p:cBhvr additive="base">
                                        <p:cTn id="3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245A4996-DED7-4805-8721-AB6B9669B3E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66950" y="3031668"/>
            <a:ext cx="3167287" cy="1068958"/>
          </a:xfrm>
          <a:prstGeom prst="rect">
            <a:avLst/>
          </a:prstGeom>
        </p:spPr>
      </p:pic>
      <p:sp>
        <p:nvSpPr>
          <p:cNvPr id="33" name="Down Arrow 7">
            <a:extLst>
              <a:ext uri="{FF2B5EF4-FFF2-40B4-BE49-F238E27FC236}">
                <a16:creationId xmlns:a16="http://schemas.microsoft.com/office/drawing/2014/main" id="{73DE2CFE-42F2-48F0-8706-5264E012B10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5528636" y="194635"/>
            <a:ext cx="4829961" cy="6468728"/>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p:cNvSpPr>
            <a:spLocks noGrp="1"/>
          </p:cNvSpPr>
          <p:nvPr>
            <p:ph idx="1"/>
          </p:nvPr>
        </p:nvSpPr>
        <p:spPr>
          <a:xfrm>
            <a:off x="5677988" y="1391182"/>
            <a:ext cx="5268686" cy="4134407"/>
          </a:xfrm>
        </p:spPr>
        <p:txBody>
          <a:bodyPr>
            <a:noAutofit/>
          </a:bodyPr>
          <a:lstStyle/>
          <a:p>
            <a:pPr marL="0" indent="0">
              <a:buNone/>
            </a:pPr>
            <a:r>
              <a:rPr lang="en-US" sz="2000" b="1" u="sng" dirty="0">
                <a:solidFill>
                  <a:srgbClr val="FFFFFF"/>
                </a:solidFill>
                <a:latin typeface="Abadi Extra Light" panose="020B0204020104020204" pitchFamily="34" charset="0"/>
              </a:rPr>
              <a:t>U.S.P:</a:t>
            </a:r>
          </a:p>
          <a:p>
            <a:pPr lvl="1"/>
            <a:r>
              <a:rPr lang="en-US" sz="2000" dirty="0">
                <a:solidFill>
                  <a:srgbClr val="FFFFFF"/>
                </a:solidFill>
                <a:latin typeface="Abadi Extra Light" panose="020B0204020104020204" pitchFamily="34" charset="0"/>
              </a:rPr>
              <a:t>It is a leader in autonomous systems including unmanned aerial, vehicles, and produces UAVs for military applications such as real-time intelligence, surveillance, and reconnaissance</a:t>
            </a:r>
            <a:r>
              <a:rPr lang="en-US" sz="2000" dirty="0" smtClean="0">
                <a:solidFill>
                  <a:srgbClr val="FFFFFF"/>
                </a:solidFill>
                <a:latin typeface="Abadi Extra Light" panose="020B0204020104020204" pitchFamily="34" charset="0"/>
              </a:rPr>
              <a:t>.</a:t>
            </a:r>
            <a:endParaRPr lang="en-US" sz="2000" dirty="0">
              <a:solidFill>
                <a:srgbClr val="FFFFFF"/>
              </a:solidFill>
              <a:latin typeface="Abadi Extra Light" panose="020B0204020104020204" pitchFamily="34" charset="0"/>
            </a:endParaRPr>
          </a:p>
          <a:p>
            <a:pPr marL="0" indent="0">
              <a:buNone/>
            </a:pPr>
            <a:r>
              <a:rPr lang="en-US" sz="2000" b="1" u="sng" dirty="0" smtClean="0">
                <a:solidFill>
                  <a:srgbClr val="FFFFFF"/>
                </a:solidFill>
                <a:latin typeface="Abadi Extra Light" panose="020B0204020104020204" pitchFamily="34" charset="0"/>
              </a:rPr>
              <a:t>Features</a:t>
            </a:r>
            <a:r>
              <a:rPr lang="en-US" sz="2000" b="1" u="sng" dirty="0">
                <a:solidFill>
                  <a:srgbClr val="FFFFFF"/>
                </a:solidFill>
                <a:latin typeface="Abadi Extra Light" panose="020B0204020104020204" pitchFamily="34" charset="0"/>
              </a:rPr>
              <a:t>:</a:t>
            </a:r>
          </a:p>
          <a:p>
            <a:pPr lvl="1"/>
            <a:r>
              <a:rPr lang="en-US" sz="2000" dirty="0">
                <a:solidFill>
                  <a:srgbClr val="FFFFFF"/>
                </a:solidFill>
                <a:latin typeface="Abadi Extra Light" panose="020B0204020104020204" pitchFamily="34" charset="0"/>
              </a:rPr>
              <a:t> 	The company is emphasizing on integrating the Internet of military things (IoMT) capabilities to the military equipment, weapons, UAVs, etc.</a:t>
            </a:r>
          </a:p>
          <a:p>
            <a:pPr marL="457200" lvl="1" indent="0">
              <a:buNone/>
            </a:pPr>
            <a:endParaRPr lang="en-US" sz="1400" dirty="0">
              <a:solidFill>
                <a:srgbClr val="FFFFFF"/>
              </a:solidFill>
              <a:latin typeface="Abadi Extra Light" panose="020B0204020104020204" pitchFamily="34" charset="0"/>
            </a:endParaRPr>
          </a:p>
        </p:txBody>
      </p:sp>
    </p:spTree>
    <p:extLst>
      <p:ext uri="{BB962C8B-B14F-4D97-AF65-F5344CB8AC3E}">
        <p14:creationId xmlns:p14="http://schemas.microsoft.com/office/powerpoint/2010/main" val="3771926597"/>
      </p:ext>
    </p:extLst>
  </p:cSld>
  <p:clrMapOvr>
    <a:overrideClrMapping bg1="dk1" tx1="lt1" bg2="dk2" tx2="lt2" accent1="accent1" accent2="accent2" accent3="accent3" accent4="accent4" accent5="accent5" accent6="accent6" hlink="hlink" folHlink="folHlink"/>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additive="base">
                                        <p:cTn id="1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 calcmode="lin" valueType="num">
                                      <p:cBhvr additive="base">
                                        <p:cTn id="2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8" name="Rectangle 47">
            <a:extLst>
              <a:ext uri="{FF2B5EF4-FFF2-40B4-BE49-F238E27FC236}">
                <a16:creationId xmlns:a16="http://schemas.microsoft.com/office/drawing/2014/main" id="{605494DE-B078-4D87-BB01-C84320618DA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9A0576B0-CD8C-4661-95C8-A9F2CE7CDDB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4724288" cy="6861324"/>
          </a:xfrm>
          <a:prstGeom prst="rect">
            <a:avLst/>
          </a:prstGeom>
          <a:solidFill>
            <a:srgbClr val="000000">
              <a:alpha val="8039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Freeform: Shape 51">
            <a:extLst>
              <a:ext uri="{FF2B5EF4-FFF2-40B4-BE49-F238E27FC236}">
                <a16:creationId xmlns:a16="http://schemas.microsoft.com/office/drawing/2014/main" id="{3FF60E2B-3919-423C-B1FF-56CDE668116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319042" cy="6858000"/>
          </a:xfrm>
          <a:custGeom>
            <a:avLst/>
            <a:gdLst>
              <a:gd name="connsiteX0" fmla="*/ 0 w 4319042"/>
              <a:gd name="connsiteY0" fmla="*/ 0 h 6858000"/>
              <a:gd name="connsiteX1" fmla="*/ 1142888 w 4319042"/>
              <a:gd name="connsiteY1" fmla="*/ 0 h 6858000"/>
              <a:gd name="connsiteX2" fmla="*/ 4319042 w 4319042"/>
              <a:gd name="connsiteY2" fmla="*/ 6858000 h 6858000"/>
              <a:gd name="connsiteX3" fmla="*/ 0 w 43190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319042" h="6858000">
                <a:moveTo>
                  <a:pt x="0" y="0"/>
                </a:moveTo>
                <a:lnTo>
                  <a:pt x="1142888" y="0"/>
                </a:lnTo>
                <a:lnTo>
                  <a:pt x="4319042" y="6858000"/>
                </a:lnTo>
                <a:lnTo>
                  <a:pt x="0" y="6858000"/>
                </a:lnTo>
                <a:close/>
              </a:path>
            </a:pathLst>
          </a:custGeom>
          <a:solidFill>
            <a:srgbClr val="000000">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p:cNvSpPr>
            <a:spLocks noGrp="1"/>
          </p:cNvSpPr>
          <p:nvPr>
            <p:ph type="title"/>
          </p:nvPr>
        </p:nvSpPr>
        <p:spPr>
          <a:xfrm>
            <a:off x="804672" y="1122363"/>
            <a:ext cx="3308130" cy="2387600"/>
          </a:xfrm>
        </p:spPr>
        <p:txBody>
          <a:bodyPr vert="horz" lIns="91440" tIns="45720" rIns="91440" bIns="45720" rtlCol="0" anchor="b">
            <a:normAutofit/>
          </a:bodyPr>
          <a:lstStyle/>
          <a:p>
            <a:r>
              <a:rPr lang="en-US" sz="5400" kern="1200">
                <a:solidFill>
                  <a:srgbClr val="FFFFFF"/>
                </a:solidFill>
                <a:latin typeface="+mj-lt"/>
                <a:ea typeface="+mj-ea"/>
                <a:cs typeface="+mj-cs"/>
              </a:rPr>
              <a:t>SWOT</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942857786"/>
              </p:ext>
            </p:extLst>
          </p:nvPr>
        </p:nvGraphicFramePr>
        <p:xfrm>
          <a:off x="5320996" y="1122362"/>
          <a:ext cx="6274296" cy="4977991"/>
        </p:xfrm>
        <a:graphic>
          <a:graphicData uri="http://schemas.openxmlformats.org/drawingml/2006/table">
            <a:tbl>
              <a:tblPr firstRow="1" firstCol="1" bandRow="1">
                <a:solidFill>
                  <a:schemeClr val="tx1">
                    <a:lumMod val="75000"/>
                    <a:lumOff val="25000"/>
                  </a:schemeClr>
                </a:solidFill>
                <a:tableStyleId>{8799B23B-EC83-4686-B30A-512413B5E67A}</a:tableStyleId>
              </a:tblPr>
              <a:tblGrid>
                <a:gridCol w="2979494">
                  <a:extLst>
                    <a:ext uri="{9D8B030D-6E8A-4147-A177-3AD203B41FA5}">
                      <a16:colId xmlns:a16="http://schemas.microsoft.com/office/drawing/2014/main" val="410656286"/>
                    </a:ext>
                  </a:extLst>
                </a:gridCol>
                <a:gridCol w="3294802">
                  <a:extLst>
                    <a:ext uri="{9D8B030D-6E8A-4147-A177-3AD203B41FA5}">
                      <a16:colId xmlns:a16="http://schemas.microsoft.com/office/drawing/2014/main" val="957203722"/>
                    </a:ext>
                  </a:extLst>
                </a:gridCol>
              </a:tblGrid>
              <a:tr h="2603550">
                <a:tc>
                  <a:txBody>
                    <a:bodyPr/>
                    <a:lstStyle/>
                    <a:p>
                      <a:pPr marL="0" marR="0">
                        <a:lnSpc>
                          <a:spcPct val="107000"/>
                        </a:lnSpc>
                        <a:spcBef>
                          <a:spcPts val="0"/>
                        </a:spcBef>
                        <a:spcAft>
                          <a:spcPts val="0"/>
                        </a:spcAft>
                      </a:pPr>
                      <a:r>
                        <a:rPr lang="en-US" sz="1600" b="0" cap="none" spc="0" dirty="0">
                          <a:solidFill>
                            <a:schemeClr val="bg1"/>
                          </a:solidFill>
                          <a:effectLst/>
                        </a:rPr>
                        <a:t>STRENGTHS</a:t>
                      </a:r>
                    </a:p>
                    <a:p>
                      <a:pPr marL="342900" marR="0" lvl="0" indent="-342900">
                        <a:lnSpc>
                          <a:spcPct val="107000"/>
                        </a:lnSpc>
                        <a:spcBef>
                          <a:spcPts val="0"/>
                        </a:spcBef>
                        <a:spcAft>
                          <a:spcPts val="0"/>
                        </a:spcAft>
                        <a:buFont typeface="Symbol" panose="05050102010706020507" pitchFamily="18" charset="2"/>
                        <a:buChar char=""/>
                      </a:pPr>
                      <a:r>
                        <a:rPr lang="en-US" sz="1600" b="0" cap="none" spc="0" dirty="0">
                          <a:solidFill>
                            <a:schemeClr val="bg1"/>
                          </a:solidFill>
                          <a:effectLst/>
                        </a:rPr>
                        <a:t>High variants to entry</a:t>
                      </a:r>
                    </a:p>
                    <a:p>
                      <a:pPr marL="342900" marR="0" lvl="0" indent="-342900">
                        <a:lnSpc>
                          <a:spcPct val="107000"/>
                        </a:lnSpc>
                        <a:spcBef>
                          <a:spcPts val="0"/>
                        </a:spcBef>
                        <a:spcAft>
                          <a:spcPts val="0"/>
                        </a:spcAft>
                        <a:buFont typeface="Symbol" panose="05050102010706020507" pitchFamily="18" charset="2"/>
                        <a:buChar char=""/>
                      </a:pPr>
                      <a:r>
                        <a:rPr lang="en-US" sz="1600" b="0" cap="none" spc="0" dirty="0">
                          <a:solidFill>
                            <a:schemeClr val="bg1"/>
                          </a:solidFill>
                          <a:effectLst/>
                        </a:rPr>
                        <a:t>Highly experienced owner operator</a:t>
                      </a:r>
                    </a:p>
                    <a:p>
                      <a:pPr marL="342900" marR="0" lvl="0" indent="-342900">
                        <a:lnSpc>
                          <a:spcPct val="107000"/>
                        </a:lnSpc>
                        <a:spcBef>
                          <a:spcPts val="0"/>
                        </a:spcBef>
                        <a:spcAft>
                          <a:spcPts val="0"/>
                        </a:spcAft>
                        <a:buFont typeface="Symbol" panose="05050102010706020507" pitchFamily="18" charset="2"/>
                        <a:buChar char=""/>
                      </a:pPr>
                      <a:r>
                        <a:rPr lang="en-US" sz="1600" b="0" cap="none" spc="0" dirty="0">
                          <a:solidFill>
                            <a:schemeClr val="bg1"/>
                          </a:solidFill>
                          <a:effectLst/>
                        </a:rPr>
                        <a:t>Very high gross margins</a:t>
                      </a:r>
                    </a:p>
                    <a:p>
                      <a:pPr marL="342900" marR="0" lvl="0" indent="-342900">
                        <a:lnSpc>
                          <a:spcPct val="107000"/>
                        </a:lnSpc>
                        <a:spcBef>
                          <a:spcPts val="0"/>
                        </a:spcBef>
                        <a:spcAft>
                          <a:spcPts val="0"/>
                        </a:spcAft>
                        <a:buFont typeface="Symbol" panose="05050102010706020507" pitchFamily="18" charset="2"/>
                        <a:buChar char=""/>
                      </a:pPr>
                      <a:r>
                        <a:rPr lang="en-US" sz="1600" b="0" cap="none" spc="0" dirty="0">
                          <a:solidFill>
                            <a:schemeClr val="bg1"/>
                          </a:solidFill>
                          <a:effectLst/>
                        </a:rPr>
                        <a:t>Ability to sell products online</a:t>
                      </a:r>
                    </a:p>
                    <a:p>
                      <a:pPr marL="342900" marR="0" lvl="0" indent="-342900">
                        <a:lnSpc>
                          <a:spcPct val="107000"/>
                        </a:lnSpc>
                        <a:spcBef>
                          <a:spcPts val="0"/>
                        </a:spcBef>
                        <a:spcAft>
                          <a:spcPts val="0"/>
                        </a:spcAft>
                        <a:buFont typeface="Symbol" panose="05050102010706020507" pitchFamily="18" charset="2"/>
                        <a:buChar char=""/>
                      </a:pPr>
                      <a:r>
                        <a:rPr lang="en-US" sz="1600" b="0" cap="none" spc="0" dirty="0">
                          <a:solidFill>
                            <a:schemeClr val="bg1"/>
                          </a:solidFill>
                          <a:effectLst/>
                        </a:rPr>
                        <a:t>Highly visible websites</a:t>
                      </a:r>
                    </a:p>
                    <a:p>
                      <a:pPr marL="342900" marR="0" lvl="0" indent="-342900">
                        <a:lnSpc>
                          <a:spcPct val="107000"/>
                        </a:lnSpc>
                        <a:spcBef>
                          <a:spcPts val="0"/>
                        </a:spcBef>
                        <a:spcAft>
                          <a:spcPts val="0"/>
                        </a:spcAft>
                        <a:buFont typeface="Symbol" panose="05050102010706020507" pitchFamily="18" charset="2"/>
                        <a:buChar char=""/>
                      </a:pPr>
                      <a:r>
                        <a:rPr lang="en-US" sz="1600" b="0" cap="none" spc="0" dirty="0">
                          <a:solidFill>
                            <a:schemeClr val="bg1"/>
                          </a:solidFill>
                          <a:effectLst/>
                        </a:rPr>
                        <a:t>Limited startup risk </a:t>
                      </a:r>
                      <a:endParaRPr lang="en-US" sz="1600" b="0" cap="none" spc="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0015" marR="67760" marT="17147" marB="128605"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75000"/>
                        <a:lumOff val="25000"/>
                      </a:schemeClr>
                    </a:solidFill>
                  </a:tcPr>
                </a:tc>
                <a:tc>
                  <a:txBody>
                    <a:bodyPr/>
                    <a:lstStyle/>
                    <a:p>
                      <a:pPr marL="0" marR="0">
                        <a:lnSpc>
                          <a:spcPct val="107000"/>
                        </a:lnSpc>
                        <a:spcBef>
                          <a:spcPts val="0"/>
                        </a:spcBef>
                        <a:spcAft>
                          <a:spcPts val="0"/>
                        </a:spcAft>
                      </a:pPr>
                      <a:r>
                        <a:rPr lang="en-US" sz="1400" b="0" cap="none" spc="0" dirty="0">
                          <a:solidFill>
                            <a:schemeClr val="bg1"/>
                          </a:solidFill>
                          <a:effectLst/>
                        </a:rPr>
                        <a:t>OPPORTUNITIES</a:t>
                      </a:r>
                    </a:p>
                    <a:p>
                      <a:pPr marL="342900" marR="0" lvl="0" indent="-342900">
                        <a:lnSpc>
                          <a:spcPct val="107000"/>
                        </a:lnSpc>
                        <a:spcBef>
                          <a:spcPts val="0"/>
                        </a:spcBef>
                        <a:spcAft>
                          <a:spcPts val="0"/>
                        </a:spcAft>
                        <a:buFont typeface="Symbol" panose="05050102010706020507" pitchFamily="18" charset="2"/>
                        <a:buChar char=""/>
                      </a:pPr>
                      <a:r>
                        <a:rPr lang="en-US" sz="1400" b="0" cap="none" spc="0" dirty="0">
                          <a:solidFill>
                            <a:schemeClr val="bg1"/>
                          </a:solidFill>
                          <a:effectLst/>
                        </a:rPr>
                        <a:t>Continued expansions for online sell</a:t>
                      </a:r>
                    </a:p>
                    <a:p>
                      <a:pPr marL="342900" marR="0" lvl="0" indent="-342900">
                        <a:lnSpc>
                          <a:spcPct val="107000"/>
                        </a:lnSpc>
                        <a:spcBef>
                          <a:spcPts val="0"/>
                        </a:spcBef>
                        <a:spcAft>
                          <a:spcPts val="0"/>
                        </a:spcAft>
                        <a:buFont typeface="Symbol" panose="05050102010706020507" pitchFamily="18" charset="2"/>
                        <a:buChar char=""/>
                      </a:pPr>
                      <a:r>
                        <a:rPr lang="en-US" sz="1400" b="0" cap="none" spc="0" dirty="0">
                          <a:solidFill>
                            <a:schemeClr val="bg1"/>
                          </a:solidFill>
                          <a:effectLst/>
                        </a:rPr>
                        <a:t>Ability to develop additional store</a:t>
                      </a:r>
                    </a:p>
                    <a:p>
                      <a:pPr marL="342900" marR="0" lvl="0" indent="-342900">
                        <a:lnSpc>
                          <a:spcPct val="107000"/>
                        </a:lnSpc>
                        <a:spcBef>
                          <a:spcPts val="0"/>
                        </a:spcBef>
                        <a:spcAft>
                          <a:spcPts val="0"/>
                        </a:spcAft>
                        <a:buFont typeface="Symbol" panose="05050102010706020507" pitchFamily="18" charset="2"/>
                        <a:buChar char=""/>
                      </a:pPr>
                      <a:r>
                        <a:rPr lang="en-US" sz="1400" b="0" cap="none" spc="0" dirty="0">
                          <a:solidFill>
                            <a:schemeClr val="bg1"/>
                          </a:solidFill>
                          <a:effectLst/>
                        </a:rPr>
                        <a:t>Acquisition of additional grounds of capital </a:t>
                      </a:r>
                    </a:p>
                    <a:p>
                      <a:pPr marL="342900" marR="0" lvl="0" indent="-342900">
                        <a:lnSpc>
                          <a:spcPct val="107000"/>
                        </a:lnSpc>
                        <a:spcBef>
                          <a:spcPts val="0"/>
                        </a:spcBef>
                        <a:spcAft>
                          <a:spcPts val="0"/>
                        </a:spcAft>
                        <a:buFont typeface="Symbol" panose="05050102010706020507" pitchFamily="18" charset="2"/>
                        <a:buChar char=""/>
                      </a:pPr>
                      <a:r>
                        <a:rPr lang="en-US" sz="1400" b="0" cap="none" spc="0" dirty="0">
                          <a:solidFill>
                            <a:schemeClr val="bg1"/>
                          </a:solidFill>
                          <a:effectLst/>
                        </a:rPr>
                        <a:t>Affiliate relation with relative tenders </a:t>
                      </a:r>
                    </a:p>
                    <a:p>
                      <a:pPr marL="342900" marR="0" lvl="0" indent="-342900">
                        <a:lnSpc>
                          <a:spcPct val="107000"/>
                        </a:lnSpc>
                        <a:spcBef>
                          <a:spcPts val="0"/>
                        </a:spcBef>
                        <a:spcAft>
                          <a:spcPts val="0"/>
                        </a:spcAft>
                        <a:buFont typeface="Symbol" panose="05050102010706020507" pitchFamily="18" charset="2"/>
                        <a:buChar char=""/>
                      </a:pPr>
                      <a:r>
                        <a:rPr lang="en-US" sz="1400" b="0" cap="none" spc="0" dirty="0">
                          <a:solidFill>
                            <a:schemeClr val="bg1"/>
                          </a:solidFill>
                          <a:effectLst/>
                        </a:rPr>
                        <a:t>Development of wholesale distribution relationships</a:t>
                      </a:r>
                    </a:p>
                    <a:p>
                      <a:pPr marL="342900" marR="0" lvl="0" indent="-342900">
                        <a:lnSpc>
                          <a:spcPct val="107000"/>
                        </a:lnSpc>
                        <a:spcBef>
                          <a:spcPts val="0"/>
                        </a:spcBef>
                        <a:spcAft>
                          <a:spcPts val="0"/>
                        </a:spcAft>
                        <a:buFont typeface="Symbol" panose="05050102010706020507" pitchFamily="18" charset="2"/>
                        <a:buChar char=""/>
                      </a:pPr>
                      <a:r>
                        <a:rPr lang="en-US" sz="1400" b="0" cap="none" spc="0" dirty="0">
                          <a:solidFill>
                            <a:schemeClr val="bg1"/>
                          </a:solidFill>
                          <a:effectLst/>
                        </a:rPr>
                        <a:t>Sale of the business for a significant PE</a:t>
                      </a:r>
                      <a:endParaRPr lang="en-US" sz="1400" b="0" cap="none" spc="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0015" marR="67760" marT="17147" marB="128605" anchor="b">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75000"/>
                        <a:lumOff val="25000"/>
                      </a:schemeClr>
                    </a:solidFill>
                  </a:tcPr>
                </a:tc>
                <a:extLst>
                  <a:ext uri="{0D108BD9-81ED-4DB2-BD59-A6C34878D82A}">
                    <a16:rowId xmlns:a16="http://schemas.microsoft.com/office/drawing/2014/main" val="1456879967"/>
                  </a:ext>
                </a:extLst>
              </a:tr>
              <a:tr h="2374441">
                <a:tc>
                  <a:txBody>
                    <a:bodyPr/>
                    <a:lstStyle/>
                    <a:p>
                      <a:pPr marL="0" marR="0">
                        <a:lnSpc>
                          <a:spcPct val="107000"/>
                        </a:lnSpc>
                        <a:spcBef>
                          <a:spcPts val="0"/>
                        </a:spcBef>
                        <a:spcAft>
                          <a:spcPts val="0"/>
                        </a:spcAft>
                      </a:pPr>
                      <a:r>
                        <a:rPr lang="en-US" sz="1400" b="0" cap="none" spc="0" dirty="0">
                          <a:solidFill>
                            <a:schemeClr val="bg1"/>
                          </a:solidFill>
                          <a:effectLst/>
                        </a:rPr>
                        <a:t>WEAKNESSES</a:t>
                      </a:r>
                    </a:p>
                    <a:p>
                      <a:pPr marL="342900" marR="0" lvl="0" indent="-342900">
                        <a:lnSpc>
                          <a:spcPct val="107000"/>
                        </a:lnSpc>
                        <a:spcBef>
                          <a:spcPts val="0"/>
                        </a:spcBef>
                        <a:spcAft>
                          <a:spcPts val="0"/>
                        </a:spcAft>
                        <a:buFont typeface="Symbol" panose="05050102010706020507" pitchFamily="18" charset="2"/>
                        <a:buChar char=""/>
                      </a:pPr>
                      <a:r>
                        <a:rPr lang="en-US" sz="1400" b="0" cap="none" spc="0" dirty="0">
                          <a:solidFill>
                            <a:schemeClr val="bg1"/>
                          </a:solidFill>
                          <a:effectLst/>
                        </a:rPr>
                        <a:t>Competitors can offer similar product quickly</a:t>
                      </a:r>
                    </a:p>
                    <a:p>
                      <a:pPr marL="342900" marR="0" lvl="0" indent="-342900">
                        <a:lnSpc>
                          <a:spcPct val="107000"/>
                        </a:lnSpc>
                        <a:spcBef>
                          <a:spcPts val="0"/>
                        </a:spcBef>
                        <a:spcAft>
                          <a:spcPts val="0"/>
                        </a:spcAft>
                        <a:buFont typeface="Symbol" panose="05050102010706020507" pitchFamily="18" charset="2"/>
                        <a:buChar char=""/>
                      </a:pPr>
                      <a:r>
                        <a:rPr lang="en-US" sz="1400" b="0" cap="none" spc="0" dirty="0">
                          <a:solidFill>
                            <a:schemeClr val="bg1"/>
                          </a:solidFill>
                          <a:effectLst/>
                        </a:rPr>
                        <a:t>Limited startup cost</a:t>
                      </a:r>
                    </a:p>
                    <a:p>
                      <a:pPr marL="342900" marR="0" lvl="0" indent="-342900">
                        <a:lnSpc>
                          <a:spcPct val="107000"/>
                        </a:lnSpc>
                        <a:spcBef>
                          <a:spcPts val="0"/>
                        </a:spcBef>
                        <a:spcAft>
                          <a:spcPts val="0"/>
                        </a:spcAft>
                        <a:buFont typeface="Symbol" panose="05050102010706020507" pitchFamily="18" charset="2"/>
                        <a:buChar char=""/>
                      </a:pPr>
                      <a:r>
                        <a:rPr lang="en-US" sz="1400" b="0" cap="none" spc="0" dirty="0">
                          <a:solidFill>
                            <a:schemeClr val="bg1"/>
                          </a:solidFill>
                          <a:effectLst/>
                        </a:rPr>
                        <a:t>High transportation cost </a:t>
                      </a:r>
                    </a:p>
                    <a:p>
                      <a:pPr marL="342900" marR="0" lvl="0" indent="-342900">
                        <a:lnSpc>
                          <a:spcPct val="107000"/>
                        </a:lnSpc>
                        <a:spcBef>
                          <a:spcPts val="0"/>
                        </a:spcBef>
                        <a:spcAft>
                          <a:spcPts val="0"/>
                        </a:spcAft>
                        <a:buFont typeface="Symbol" panose="05050102010706020507" pitchFamily="18" charset="2"/>
                        <a:buChar char=""/>
                      </a:pPr>
                      <a:r>
                        <a:rPr lang="en-US" sz="1400" b="0" cap="none" spc="0" dirty="0">
                          <a:solidFill>
                            <a:schemeClr val="bg1"/>
                          </a:solidFill>
                          <a:effectLst/>
                        </a:rPr>
                        <a:t>Limited flexibility in pricing</a:t>
                      </a:r>
                    </a:p>
                    <a:p>
                      <a:pPr marL="0" marR="0">
                        <a:lnSpc>
                          <a:spcPct val="107000"/>
                        </a:lnSpc>
                        <a:spcBef>
                          <a:spcPts val="0"/>
                        </a:spcBef>
                        <a:spcAft>
                          <a:spcPts val="0"/>
                        </a:spcAft>
                        <a:tabLst>
                          <a:tab pos="685800" algn="l"/>
                        </a:tabLst>
                      </a:pPr>
                      <a:r>
                        <a:rPr lang="en-US" sz="1400" b="0" cap="none" spc="0" dirty="0">
                          <a:solidFill>
                            <a:schemeClr val="bg1"/>
                          </a:solidFill>
                          <a:effectLst/>
                        </a:rPr>
                        <a:t> </a:t>
                      </a:r>
                      <a:endParaRPr lang="en-US" sz="1400" b="0" cap="none" spc="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0015" marR="67760" marT="17147" marB="128605">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tx1">
                        <a:lumMod val="75000"/>
                        <a:lumOff val="25000"/>
                      </a:schemeClr>
                    </a:solidFill>
                  </a:tcPr>
                </a:tc>
                <a:tc>
                  <a:txBody>
                    <a:bodyPr/>
                    <a:lstStyle/>
                    <a:p>
                      <a:pPr marL="0" marR="0">
                        <a:lnSpc>
                          <a:spcPct val="107000"/>
                        </a:lnSpc>
                        <a:spcBef>
                          <a:spcPts val="0"/>
                        </a:spcBef>
                        <a:spcAft>
                          <a:spcPts val="0"/>
                        </a:spcAft>
                      </a:pPr>
                      <a:r>
                        <a:rPr lang="en-US" sz="1400" b="0" cap="none" spc="0" dirty="0">
                          <a:solidFill>
                            <a:schemeClr val="bg1"/>
                          </a:solidFill>
                          <a:effectLst/>
                        </a:rPr>
                        <a:t>THREATS</a:t>
                      </a:r>
                    </a:p>
                    <a:p>
                      <a:pPr marL="342900" marR="0" lvl="0" indent="-342900">
                        <a:lnSpc>
                          <a:spcPct val="107000"/>
                        </a:lnSpc>
                        <a:spcBef>
                          <a:spcPts val="0"/>
                        </a:spcBef>
                        <a:spcAft>
                          <a:spcPts val="0"/>
                        </a:spcAft>
                        <a:buFont typeface="Symbol" panose="05050102010706020507" pitchFamily="18" charset="2"/>
                        <a:buChar char=""/>
                      </a:pPr>
                      <a:r>
                        <a:rPr lang="en-US" sz="1400" b="0" cap="none" spc="0" dirty="0">
                          <a:solidFill>
                            <a:schemeClr val="bg1"/>
                          </a:solidFill>
                          <a:effectLst/>
                        </a:rPr>
                        <a:t>Changes in regulations can impact the business</a:t>
                      </a:r>
                    </a:p>
                    <a:p>
                      <a:pPr marL="342900" marR="0" lvl="0" indent="-342900">
                        <a:lnSpc>
                          <a:spcPct val="107000"/>
                        </a:lnSpc>
                        <a:spcBef>
                          <a:spcPts val="0"/>
                        </a:spcBef>
                        <a:spcAft>
                          <a:spcPts val="0"/>
                        </a:spcAft>
                        <a:buFont typeface="Symbol" panose="05050102010706020507" pitchFamily="18" charset="2"/>
                        <a:buChar char=""/>
                      </a:pPr>
                      <a:r>
                        <a:rPr lang="en-US" sz="1400" b="0" cap="none" spc="0" dirty="0">
                          <a:solidFill>
                            <a:schemeClr val="bg1"/>
                          </a:solidFill>
                          <a:effectLst/>
                        </a:rPr>
                        <a:t>Products are already sold by major competitors</a:t>
                      </a:r>
                    </a:p>
                    <a:p>
                      <a:pPr marL="342900" marR="0" lvl="0" indent="-342900">
                        <a:lnSpc>
                          <a:spcPct val="107000"/>
                        </a:lnSpc>
                        <a:spcBef>
                          <a:spcPts val="0"/>
                        </a:spcBef>
                        <a:spcAft>
                          <a:spcPts val="0"/>
                        </a:spcAft>
                        <a:buFont typeface="Symbol" panose="05050102010706020507" pitchFamily="18" charset="2"/>
                        <a:buChar char=""/>
                      </a:pPr>
                      <a:r>
                        <a:rPr lang="en-US" sz="1400" b="0" cap="none" spc="0" dirty="0">
                          <a:solidFill>
                            <a:schemeClr val="bg1"/>
                          </a:solidFill>
                          <a:effectLst/>
                        </a:rPr>
                        <a:t>Insurance costs are continually increasing </a:t>
                      </a:r>
                    </a:p>
                    <a:p>
                      <a:pPr marL="342900" marR="0" lvl="0" indent="-342900">
                        <a:lnSpc>
                          <a:spcPct val="107000"/>
                        </a:lnSpc>
                        <a:spcBef>
                          <a:spcPts val="0"/>
                        </a:spcBef>
                        <a:spcAft>
                          <a:spcPts val="0"/>
                        </a:spcAft>
                        <a:buFont typeface="Symbol" panose="05050102010706020507" pitchFamily="18" charset="2"/>
                        <a:buChar char=""/>
                      </a:pPr>
                      <a:r>
                        <a:rPr lang="en-US" sz="1400" b="0" cap="none" spc="0" dirty="0">
                          <a:solidFill>
                            <a:schemeClr val="bg1"/>
                          </a:solidFill>
                          <a:effectLst/>
                        </a:rPr>
                        <a:t>Increase in price inputs can cause upward pricing </a:t>
                      </a:r>
                      <a:endParaRPr lang="en-US" sz="1400" b="0" cap="none" spc="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0015" marR="67760" marT="17147" marB="128605">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tx1">
                        <a:lumMod val="75000"/>
                        <a:lumOff val="25000"/>
                      </a:schemeClr>
                    </a:solidFill>
                  </a:tcPr>
                </a:tc>
                <a:extLst>
                  <a:ext uri="{0D108BD9-81ED-4DB2-BD59-A6C34878D82A}">
                    <a16:rowId xmlns:a16="http://schemas.microsoft.com/office/drawing/2014/main" val="2766042838"/>
                  </a:ext>
                </a:extLst>
              </a:tr>
            </a:tbl>
          </a:graphicData>
        </a:graphic>
      </p:graphicFrame>
    </p:spTree>
    <p:extLst>
      <p:ext uri="{BB962C8B-B14F-4D97-AF65-F5344CB8AC3E}">
        <p14:creationId xmlns:p14="http://schemas.microsoft.com/office/powerpoint/2010/main" val="192522689"/>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2800" kern="1200" dirty="0">
                <a:solidFill>
                  <a:srgbClr val="FFFFFF"/>
                </a:solidFill>
                <a:latin typeface="+mj-lt"/>
                <a:ea typeface="+mj-ea"/>
                <a:cs typeface="+mj-cs"/>
              </a:rPr>
              <a:t>MARKET SEGMENTATION </a:t>
            </a:r>
          </a:p>
        </p:txBody>
      </p:sp>
      <p:graphicFrame>
        <p:nvGraphicFramePr>
          <p:cNvPr id="31" name="Content Placeholder 3"/>
          <p:cNvGraphicFramePr>
            <a:graphicFrameLocks noGrp="1"/>
          </p:cNvGraphicFramePr>
          <p:nvPr>
            <p:ph idx="1"/>
            <p:extLst>
              <p:ext uri="{D42A27DB-BD31-4B8C-83A1-F6EECF244321}">
                <p14:modId xmlns:p14="http://schemas.microsoft.com/office/powerpoint/2010/main" val="586851796"/>
              </p:ext>
            </p:extLst>
          </p:nvPr>
        </p:nvGraphicFramePr>
        <p:xfrm>
          <a:off x="4527804" y="329957"/>
          <a:ext cx="6965843" cy="6144341"/>
        </p:xfrm>
        <a:graphic>
          <a:graphicData uri="http://schemas.openxmlformats.org/drawingml/2006/table">
            <a:tbl>
              <a:tblPr firstRow="1" firstCol="1" bandRow="1">
                <a:solidFill>
                  <a:schemeClr val="bg1"/>
                </a:solidFill>
                <a:tableStyleId>{5DA37D80-6434-44D0-A028-1B22A696006F}</a:tableStyleId>
              </a:tblPr>
              <a:tblGrid>
                <a:gridCol w="1411913">
                  <a:extLst>
                    <a:ext uri="{9D8B030D-6E8A-4147-A177-3AD203B41FA5}">
                      <a16:colId xmlns:a16="http://schemas.microsoft.com/office/drawing/2014/main" val="1350379125"/>
                    </a:ext>
                  </a:extLst>
                </a:gridCol>
                <a:gridCol w="5553930">
                  <a:extLst>
                    <a:ext uri="{9D8B030D-6E8A-4147-A177-3AD203B41FA5}">
                      <a16:colId xmlns:a16="http://schemas.microsoft.com/office/drawing/2014/main" val="2295940697"/>
                    </a:ext>
                  </a:extLst>
                </a:gridCol>
              </a:tblGrid>
              <a:tr h="571457">
                <a:tc>
                  <a:txBody>
                    <a:bodyPr/>
                    <a:lstStyle/>
                    <a:p>
                      <a:pPr marL="0" marR="0" algn="ctr">
                        <a:lnSpc>
                          <a:spcPct val="107000"/>
                        </a:lnSpc>
                        <a:spcBef>
                          <a:spcPts val="0"/>
                        </a:spcBef>
                        <a:spcAft>
                          <a:spcPts val="0"/>
                        </a:spcAft>
                      </a:pPr>
                      <a:r>
                        <a:rPr lang="en-US" sz="1200" b="0" cap="none" spc="0">
                          <a:solidFill>
                            <a:schemeClr val="bg1"/>
                          </a:solidFill>
                          <a:effectLst/>
                        </a:rPr>
                        <a:t>Type of market segmentation</a:t>
                      </a:r>
                      <a:endParaRPr lang="en-US" sz="1200" b="0" cap="none" spc="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101263" marR="45345" marT="77895" marB="7789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marL="0" marR="0" algn="ctr">
                        <a:lnSpc>
                          <a:spcPct val="107000"/>
                        </a:lnSpc>
                        <a:spcBef>
                          <a:spcPts val="0"/>
                        </a:spcBef>
                        <a:spcAft>
                          <a:spcPts val="0"/>
                        </a:spcAft>
                      </a:pPr>
                      <a:r>
                        <a:rPr lang="en-US" sz="1200" b="0" cap="none" spc="0">
                          <a:solidFill>
                            <a:schemeClr val="bg1"/>
                          </a:solidFill>
                          <a:effectLst/>
                        </a:rPr>
                        <a:t>Drones Market Segmentation</a:t>
                      </a:r>
                      <a:endParaRPr lang="en-US" sz="1200" b="0" cap="none" spc="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101263" marR="45345" marT="77895" marB="7789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2844970004"/>
                  </a:ext>
                </a:extLst>
              </a:tr>
              <a:tr h="571457">
                <a:tc>
                  <a:txBody>
                    <a:bodyPr/>
                    <a:lstStyle/>
                    <a:p>
                      <a:pPr marL="0" marR="0">
                        <a:lnSpc>
                          <a:spcPct val="107000"/>
                        </a:lnSpc>
                        <a:spcBef>
                          <a:spcPts val="0"/>
                        </a:spcBef>
                        <a:spcAft>
                          <a:spcPts val="0"/>
                        </a:spcAft>
                      </a:pPr>
                      <a:r>
                        <a:rPr lang="en-US" sz="1400" cap="none" spc="0">
                          <a:solidFill>
                            <a:schemeClr val="tx1"/>
                          </a:solidFill>
                          <a:effectLst/>
                        </a:rPr>
                        <a:t>Location</a:t>
                      </a:r>
                      <a:endParaRPr lang="en-US" sz="140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101263" marR="45345" marT="77895" marB="7789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nSpc>
                          <a:spcPct val="107000"/>
                        </a:lnSpc>
                        <a:spcBef>
                          <a:spcPts val="0"/>
                        </a:spcBef>
                        <a:spcAft>
                          <a:spcPts val="0"/>
                        </a:spcAft>
                      </a:pPr>
                      <a:r>
                        <a:rPr lang="en-US" sz="1400" cap="none" spc="0">
                          <a:solidFill>
                            <a:schemeClr val="tx1"/>
                          </a:solidFill>
                          <a:effectLst/>
                        </a:rPr>
                        <a:t>Initially it’s  a country range product, and after success it will be a worldwide.</a:t>
                      </a:r>
                      <a:endParaRPr lang="en-US" sz="140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101263" marR="45345" marT="77895" marB="7789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77410589"/>
                  </a:ext>
                </a:extLst>
              </a:tr>
              <a:tr h="960548">
                <a:tc>
                  <a:txBody>
                    <a:bodyPr/>
                    <a:lstStyle/>
                    <a:p>
                      <a:pPr marL="0" marR="0">
                        <a:lnSpc>
                          <a:spcPct val="107000"/>
                        </a:lnSpc>
                        <a:spcBef>
                          <a:spcPts val="0"/>
                        </a:spcBef>
                        <a:spcAft>
                          <a:spcPts val="0"/>
                        </a:spcAft>
                      </a:pPr>
                      <a:r>
                        <a:rPr lang="en-US" sz="1400" cap="none" spc="0" dirty="0">
                          <a:solidFill>
                            <a:schemeClr val="tx1"/>
                          </a:solidFill>
                          <a:effectLst/>
                        </a:rPr>
                        <a:t>Demographics</a:t>
                      </a:r>
                      <a:endParaRPr lang="en-US" sz="1400" cap="none" spc="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101263" marR="45345" marT="77895" marB="7789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342900" marR="0" lvl="0" indent="-342900">
                        <a:lnSpc>
                          <a:spcPct val="107000"/>
                        </a:lnSpc>
                        <a:spcBef>
                          <a:spcPts val="0"/>
                        </a:spcBef>
                        <a:spcAft>
                          <a:spcPts val="0"/>
                        </a:spcAft>
                        <a:buFont typeface="Symbol" panose="05050102010706020507" pitchFamily="18" charset="2"/>
                        <a:buChar char=""/>
                      </a:pPr>
                      <a:r>
                        <a:rPr lang="en-US" sz="1400" cap="none" spc="0" dirty="0">
                          <a:solidFill>
                            <a:schemeClr val="tx1"/>
                          </a:solidFill>
                          <a:effectLst/>
                        </a:rPr>
                        <a:t>Group-1: Hobby.</a:t>
                      </a:r>
                    </a:p>
                    <a:p>
                      <a:pPr marL="342900" marR="0" lvl="0" indent="-342900">
                        <a:lnSpc>
                          <a:spcPct val="107000"/>
                        </a:lnSpc>
                        <a:spcBef>
                          <a:spcPts val="0"/>
                        </a:spcBef>
                        <a:spcAft>
                          <a:spcPts val="0"/>
                        </a:spcAft>
                        <a:buFont typeface="Symbol" panose="05050102010706020507" pitchFamily="18" charset="2"/>
                        <a:buChar char=""/>
                      </a:pPr>
                      <a:r>
                        <a:rPr lang="en-US" sz="1400" cap="none" spc="0" dirty="0">
                          <a:solidFill>
                            <a:schemeClr val="tx1"/>
                          </a:solidFill>
                          <a:effectLst/>
                        </a:rPr>
                        <a:t>Group-2: Professionals.</a:t>
                      </a:r>
                    </a:p>
                    <a:p>
                      <a:pPr marL="342900" marR="0" lvl="0" indent="-342900">
                        <a:lnSpc>
                          <a:spcPct val="107000"/>
                        </a:lnSpc>
                        <a:spcBef>
                          <a:spcPts val="0"/>
                        </a:spcBef>
                        <a:spcAft>
                          <a:spcPts val="0"/>
                        </a:spcAft>
                        <a:buFont typeface="Symbol" panose="05050102010706020507" pitchFamily="18" charset="2"/>
                        <a:buChar char=""/>
                      </a:pPr>
                      <a:r>
                        <a:rPr lang="en-US" sz="1400" cap="none" spc="0" dirty="0">
                          <a:solidFill>
                            <a:schemeClr val="tx1"/>
                          </a:solidFill>
                          <a:effectLst/>
                        </a:rPr>
                        <a:t>Group-3: Commercial.</a:t>
                      </a:r>
                    </a:p>
                    <a:p>
                      <a:pPr marL="342900" marR="0" lvl="0" indent="-342900">
                        <a:lnSpc>
                          <a:spcPct val="107000"/>
                        </a:lnSpc>
                        <a:spcBef>
                          <a:spcPts val="0"/>
                        </a:spcBef>
                        <a:spcAft>
                          <a:spcPts val="0"/>
                        </a:spcAft>
                        <a:buFont typeface="Symbol" panose="05050102010706020507" pitchFamily="18" charset="2"/>
                        <a:buChar char=""/>
                      </a:pPr>
                      <a:r>
                        <a:rPr lang="en-US" sz="1400" cap="none" spc="0" dirty="0">
                          <a:solidFill>
                            <a:schemeClr val="tx1"/>
                          </a:solidFill>
                          <a:effectLst/>
                        </a:rPr>
                        <a:t>Group-4: Military.</a:t>
                      </a:r>
                      <a:endParaRPr lang="en-US" sz="1400" cap="none" spc="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101263" marR="45345" marT="77895" marB="7789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4138285216"/>
                  </a:ext>
                </a:extLst>
              </a:tr>
              <a:tr h="1155093">
                <a:tc>
                  <a:txBody>
                    <a:bodyPr/>
                    <a:lstStyle/>
                    <a:p>
                      <a:pPr marL="0" marR="0">
                        <a:lnSpc>
                          <a:spcPct val="107000"/>
                        </a:lnSpc>
                        <a:spcBef>
                          <a:spcPts val="0"/>
                        </a:spcBef>
                        <a:spcAft>
                          <a:spcPts val="0"/>
                        </a:spcAft>
                      </a:pPr>
                      <a:r>
                        <a:rPr lang="en-US" sz="1400" cap="none" spc="0" dirty="0">
                          <a:solidFill>
                            <a:schemeClr val="tx1"/>
                          </a:solidFill>
                          <a:effectLst/>
                        </a:rPr>
                        <a:t>Behavior</a:t>
                      </a:r>
                      <a:endParaRPr lang="en-US" sz="1400" cap="none" spc="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101263" marR="45345" marT="77895" marB="7789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42900" marR="0" lvl="0" indent="-342900">
                        <a:lnSpc>
                          <a:spcPct val="107000"/>
                        </a:lnSpc>
                        <a:spcBef>
                          <a:spcPts val="0"/>
                        </a:spcBef>
                        <a:spcAft>
                          <a:spcPts val="0"/>
                        </a:spcAft>
                        <a:buFont typeface="Symbol" panose="05050102010706020507" pitchFamily="18" charset="2"/>
                        <a:buChar char=""/>
                      </a:pPr>
                      <a:r>
                        <a:rPr lang="en-US" sz="1400" cap="none" spc="0">
                          <a:solidFill>
                            <a:schemeClr val="tx1"/>
                          </a:solidFill>
                          <a:effectLst/>
                        </a:rPr>
                        <a:t>Group-1: Young peoples and adults.</a:t>
                      </a:r>
                    </a:p>
                    <a:p>
                      <a:pPr marL="342900" marR="0" lvl="0" indent="-342900">
                        <a:lnSpc>
                          <a:spcPct val="107000"/>
                        </a:lnSpc>
                        <a:spcBef>
                          <a:spcPts val="0"/>
                        </a:spcBef>
                        <a:spcAft>
                          <a:spcPts val="0"/>
                        </a:spcAft>
                        <a:buFont typeface="Symbol" panose="05050102010706020507" pitchFamily="18" charset="2"/>
                        <a:buChar char=""/>
                      </a:pPr>
                      <a:r>
                        <a:rPr lang="en-US" sz="1400" cap="none" spc="0">
                          <a:solidFill>
                            <a:schemeClr val="tx1"/>
                          </a:solidFill>
                          <a:effectLst/>
                        </a:rPr>
                        <a:t>Group-2: For aerial filming and photography services.</a:t>
                      </a:r>
                    </a:p>
                    <a:p>
                      <a:pPr marL="342900" marR="0" lvl="0" indent="-342900">
                        <a:lnSpc>
                          <a:spcPct val="107000"/>
                        </a:lnSpc>
                        <a:spcBef>
                          <a:spcPts val="0"/>
                        </a:spcBef>
                        <a:spcAft>
                          <a:spcPts val="0"/>
                        </a:spcAft>
                        <a:buFont typeface="Symbol" panose="05050102010706020507" pitchFamily="18" charset="2"/>
                        <a:buChar char=""/>
                      </a:pPr>
                      <a:r>
                        <a:rPr lang="en-US" sz="1400" cap="none" spc="0">
                          <a:solidFill>
                            <a:schemeClr val="tx1"/>
                          </a:solidFill>
                          <a:effectLst/>
                        </a:rPr>
                        <a:t>Group-3: Companies in industries such as agriculture, media, mining, energy, construction etc.</a:t>
                      </a:r>
                    </a:p>
                    <a:p>
                      <a:pPr marL="342900" marR="0" lvl="0" indent="-342900">
                        <a:lnSpc>
                          <a:spcPct val="107000"/>
                        </a:lnSpc>
                        <a:spcBef>
                          <a:spcPts val="0"/>
                        </a:spcBef>
                        <a:spcAft>
                          <a:spcPts val="0"/>
                        </a:spcAft>
                        <a:buFont typeface="Symbol" panose="05050102010706020507" pitchFamily="18" charset="2"/>
                        <a:buChar char=""/>
                      </a:pPr>
                      <a:r>
                        <a:rPr lang="en-US" sz="1400" cap="none" spc="0">
                          <a:solidFill>
                            <a:schemeClr val="tx1"/>
                          </a:solidFill>
                          <a:effectLst/>
                        </a:rPr>
                        <a:t>Group-4: Governments.</a:t>
                      </a:r>
                      <a:endParaRPr lang="en-US" sz="140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101263" marR="45345" marT="77895" marB="7789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31809797"/>
                  </a:ext>
                </a:extLst>
              </a:tr>
              <a:tr h="1933275">
                <a:tc>
                  <a:txBody>
                    <a:bodyPr/>
                    <a:lstStyle/>
                    <a:p>
                      <a:pPr marL="0" marR="0">
                        <a:lnSpc>
                          <a:spcPct val="107000"/>
                        </a:lnSpc>
                        <a:spcBef>
                          <a:spcPts val="0"/>
                        </a:spcBef>
                        <a:spcAft>
                          <a:spcPts val="0"/>
                        </a:spcAft>
                      </a:pPr>
                      <a:r>
                        <a:rPr lang="en-US" sz="1400" cap="none" spc="0">
                          <a:solidFill>
                            <a:schemeClr val="tx1"/>
                          </a:solidFill>
                          <a:effectLst/>
                        </a:rPr>
                        <a:t>Lifestyle</a:t>
                      </a:r>
                      <a:endParaRPr lang="en-US" sz="140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101263" marR="45345" marT="77895" marB="7789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342900" marR="0" lvl="0" indent="-342900">
                        <a:lnSpc>
                          <a:spcPct val="107000"/>
                        </a:lnSpc>
                        <a:spcBef>
                          <a:spcPts val="0"/>
                        </a:spcBef>
                        <a:spcAft>
                          <a:spcPts val="0"/>
                        </a:spcAft>
                        <a:buFont typeface="Symbol" panose="05050102010706020507" pitchFamily="18" charset="2"/>
                        <a:buChar char=""/>
                      </a:pPr>
                      <a:r>
                        <a:rPr lang="en-US" sz="1400" cap="none" spc="0">
                          <a:solidFill>
                            <a:schemeClr val="tx1"/>
                          </a:solidFill>
                          <a:effectLst/>
                        </a:rPr>
                        <a:t>Group-1: They are using it to capture moments according to their interest. </a:t>
                      </a:r>
                    </a:p>
                    <a:p>
                      <a:pPr marL="342900" marR="0" lvl="0" indent="-342900">
                        <a:lnSpc>
                          <a:spcPct val="107000"/>
                        </a:lnSpc>
                        <a:spcBef>
                          <a:spcPts val="0"/>
                        </a:spcBef>
                        <a:spcAft>
                          <a:spcPts val="0"/>
                        </a:spcAft>
                        <a:buFont typeface="Symbol" panose="05050102010706020507" pitchFamily="18" charset="2"/>
                        <a:buChar char=""/>
                      </a:pPr>
                      <a:r>
                        <a:rPr lang="en-US" sz="1400" cap="none" spc="0">
                          <a:solidFill>
                            <a:schemeClr val="tx1"/>
                          </a:solidFill>
                          <a:effectLst/>
                        </a:rPr>
                        <a:t>Group-2: They are using for making vlogs, events videography and cinematic shots etc.</a:t>
                      </a:r>
                    </a:p>
                    <a:p>
                      <a:pPr marL="342900" marR="0" lvl="0" indent="-342900">
                        <a:lnSpc>
                          <a:spcPct val="107000"/>
                        </a:lnSpc>
                        <a:spcBef>
                          <a:spcPts val="0"/>
                        </a:spcBef>
                        <a:spcAft>
                          <a:spcPts val="0"/>
                        </a:spcAft>
                        <a:buFont typeface="Symbol" panose="05050102010706020507" pitchFamily="18" charset="2"/>
                        <a:buChar char=""/>
                      </a:pPr>
                      <a:r>
                        <a:rPr lang="en-US" sz="1400" cap="none" spc="0">
                          <a:solidFill>
                            <a:schemeClr val="tx1"/>
                          </a:solidFill>
                          <a:effectLst/>
                        </a:rPr>
                        <a:t>Group-3: They are using for improving the efficiency and safety of almost every industry, and also monitoring climate change and delivering goods.</a:t>
                      </a:r>
                    </a:p>
                    <a:p>
                      <a:pPr marL="342900" marR="0" lvl="0" indent="-342900">
                        <a:lnSpc>
                          <a:spcPct val="107000"/>
                        </a:lnSpc>
                        <a:spcBef>
                          <a:spcPts val="0"/>
                        </a:spcBef>
                        <a:spcAft>
                          <a:spcPts val="0"/>
                        </a:spcAft>
                        <a:buFont typeface="Symbol" panose="05050102010706020507" pitchFamily="18" charset="2"/>
                        <a:buChar char=""/>
                      </a:pPr>
                      <a:r>
                        <a:rPr lang="en-US" sz="1400" cap="none" spc="0">
                          <a:solidFill>
                            <a:schemeClr val="tx1"/>
                          </a:solidFill>
                          <a:effectLst/>
                        </a:rPr>
                        <a:t>Group-4: They are using for reconnaissance, surveillance and targeted attacks.</a:t>
                      </a:r>
                      <a:endParaRPr lang="en-US" sz="140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101263" marR="45345" marT="77895" marB="7789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4053989480"/>
                  </a:ext>
                </a:extLst>
              </a:tr>
              <a:tr h="376911">
                <a:tc>
                  <a:txBody>
                    <a:bodyPr/>
                    <a:lstStyle/>
                    <a:p>
                      <a:pPr marL="0" marR="0">
                        <a:lnSpc>
                          <a:spcPct val="107000"/>
                        </a:lnSpc>
                        <a:spcBef>
                          <a:spcPts val="0"/>
                        </a:spcBef>
                        <a:spcAft>
                          <a:spcPts val="0"/>
                        </a:spcAft>
                      </a:pPr>
                      <a:r>
                        <a:rPr lang="en-US" sz="1400" cap="none" spc="0">
                          <a:solidFill>
                            <a:schemeClr val="tx1"/>
                          </a:solidFill>
                          <a:effectLst/>
                        </a:rPr>
                        <a:t>Income</a:t>
                      </a:r>
                      <a:endParaRPr lang="en-US" sz="140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101263" marR="45345" marT="77895" marB="7789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nSpc>
                          <a:spcPct val="107000"/>
                        </a:lnSpc>
                        <a:spcBef>
                          <a:spcPts val="0"/>
                        </a:spcBef>
                        <a:spcAft>
                          <a:spcPts val="0"/>
                        </a:spcAft>
                      </a:pPr>
                      <a:r>
                        <a:rPr lang="en-US" sz="1400" cap="none" spc="0" dirty="0">
                          <a:solidFill>
                            <a:schemeClr val="tx1"/>
                          </a:solidFill>
                          <a:effectLst/>
                        </a:rPr>
                        <a:t>We are targeting markets who have higher level of disposable income.</a:t>
                      </a:r>
                      <a:endParaRPr lang="en-US" sz="1400" cap="none" spc="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101263" marR="45345" marT="77895" marB="7789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89402059"/>
                  </a:ext>
                </a:extLst>
              </a:tr>
            </a:tbl>
          </a:graphicData>
        </a:graphic>
      </p:graphicFrame>
    </p:spTree>
    <p:extLst>
      <p:ext uri="{BB962C8B-B14F-4D97-AF65-F5344CB8AC3E}">
        <p14:creationId xmlns:p14="http://schemas.microsoft.com/office/powerpoint/2010/main" val="40530436"/>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additive="base">
                                        <p:cTn id="7" dur="500" fill="hold"/>
                                        <p:tgtEl>
                                          <p:spTgt spid="31"/>
                                        </p:tgtEl>
                                        <p:attrNameLst>
                                          <p:attrName>ppt_x</p:attrName>
                                        </p:attrNameLst>
                                      </p:cBhvr>
                                      <p:tavLst>
                                        <p:tav tm="0">
                                          <p:val>
                                            <p:strVal val="#ppt_x"/>
                                          </p:val>
                                        </p:tav>
                                        <p:tav tm="100000">
                                          <p:val>
                                            <p:strVal val="#ppt_x"/>
                                          </p:val>
                                        </p:tav>
                                      </p:tavLst>
                                    </p:anim>
                                    <p:anim calcmode="lin" valueType="num">
                                      <p:cBhvr additive="base">
                                        <p:cTn id="8"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EA67B5B4-3A24-436E-B663-1B2EBFF8A0C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Freeform 13">
            <a:extLst>
              <a:ext uri="{FF2B5EF4-FFF2-40B4-BE49-F238E27FC236}">
                <a16:creationId xmlns:a16="http://schemas.microsoft.com/office/drawing/2014/main" id="{987FDF89-C993-41F4-A1B8-DBAFF16008A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rgbClr val="0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reeform 11">
            <a:extLst>
              <a:ext uri="{FF2B5EF4-FFF2-40B4-BE49-F238E27FC236}">
                <a16:creationId xmlns:a16="http://schemas.microsoft.com/office/drawing/2014/main" id="{64E585EA-75FD-4025-8270-F66A58A15CD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rgbClr val="0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p:cNvSpPr>
            <a:spLocks noGrp="1"/>
          </p:cNvSpPr>
          <p:nvPr>
            <p:ph type="title"/>
          </p:nvPr>
        </p:nvSpPr>
        <p:spPr>
          <a:xfrm>
            <a:off x="833002" y="365125"/>
            <a:ext cx="10520702" cy="1325563"/>
          </a:xfrm>
        </p:spPr>
        <p:txBody>
          <a:bodyPr>
            <a:normAutofit/>
          </a:bodyPr>
          <a:lstStyle/>
          <a:p>
            <a:r>
              <a:rPr lang="en-US" u="sng" dirty="0" smtClean="0">
                <a:solidFill>
                  <a:srgbClr val="FFFFFF"/>
                </a:solidFill>
              </a:rPr>
              <a:t>Product Development</a:t>
            </a:r>
            <a:endParaRPr lang="en-US" u="sng" dirty="0">
              <a:solidFill>
                <a:srgbClr val="FFFFFF"/>
              </a:solidFill>
            </a:endParaRPr>
          </a:p>
        </p:txBody>
      </p:sp>
      <p:sp>
        <p:nvSpPr>
          <p:cNvPr id="3" name="Content Placeholder 2"/>
          <p:cNvSpPr>
            <a:spLocks noGrp="1"/>
          </p:cNvSpPr>
          <p:nvPr>
            <p:ph idx="1"/>
          </p:nvPr>
        </p:nvSpPr>
        <p:spPr>
          <a:xfrm>
            <a:off x="838201" y="2022601"/>
            <a:ext cx="10515598" cy="4154361"/>
          </a:xfrm>
        </p:spPr>
        <p:txBody>
          <a:bodyPr>
            <a:normAutofit fontScale="85000" lnSpcReduction="20000"/>
          </a:bodyPr>
          <a:lstStyle/>
          <a:p>
            <a:pPr marL="0" indent="0">
              <a:buNone/>
            </a:pPr>
            <a:r>
              <a:rPr lang="en-US" sz="2100" b="1" i="1" u="sng" dirty="0" smtClean="0">
                <a:solidFill>
                  <a:srgbClr val="FFFFFF"/>
                </a:solidFill>
                <a:latin typeface="Abadi Extra Light" panose="020B0204020104020204" pitchFamily="34" charset="0"/>
              </a:rPr>
              <a:t>Concept: </a:t>
            </a:r>
            <a:r>
              <a:rPr lang="en-US" sz="2100" b="1" i="1" u="sng" dirty="0" smtClean="0">
                <a:solidFill>
                  <a:srgbClr val="FFFFFF"/>
                </a:solidFill>
                <a:latin typeface="Abadi Extra Light" panose="020B0204020104020204" pitchFamily="34" charset="0"/>
              </a:rPr>
              <a:t>Drone on demand </a:t>
            </a:r>
            <a:endParaRPr lang="en-US" sz="2100" b="1" i="1" u="sng" dirty="0" smtClean="0">
              <a:solidFill>
                <a:srgbClr val="FFFFFF"/>
              </a:solidFill>
              <a:latin typeface="Abadi Extra Light" panose="020B0204020104020204" pitchFamily="34" charset="0"/>
            </a:endParaRPr>
          </a:p>
          <a:p>
            <a:r>
              <a:rPr lang="en-US" sz="2100" dirty="0" smtClean="0">
                <a:solidFill>
                  <a:srgbClr val="FFFFFF"/>
                </a:solidFill>
                <a:latin typeface="Abadi Extra Light" panose="020B0204020104020204" pitchFamily="34" charset="0"/>
              </a:rPr>
              <a:t>It </a:t>
            </a:r>
            <a:r>
              <a:rPr lang="en-US" sz="2100" dirty="0" smtClean="0">
                <a:solidFill>
                  <a:srgbClr val="FFFFFF"/>
                </a:solidFill>
                <a:latin typeface="Abadi Extra Light" panose="020B0204020104020204" pitchFamily="34" charset="0"/>
              </a:rPr>
              <a:t>refers </a:t>
            </a:r>
            <a:r>
              <a:rPr lang="en-US" sz="2100" dirty="0">
                <a:solidFill>
                  <a:srgbClr val="FFFFFF"/>
                </a:solidFill>
                <a:latin typeface="Abadi Extra Light" panose="020B0204020104020204" pitchFamily="34" charset="0"/>
              </a:rPr>
              <a:t>to a service that provides a </a:t>
            </a:r>
            <a:r>
              <a:rPr lang="en-US" sz="2100" dirty="0" smtClean="0">
                <a:solidFill>
                  <a:srgbClr val="FFFFFF"/>
                </a:solidFill>
                <a:latin typeface="Abadi Extra Light" panose="020B0204020104020204" pitchFamily="34" charset="0"/>
              </a:rPr>
              <a:t>solution to customers needs</a:t>
            </a:r>
            <a:r>
              <a:rPr lang="en-US" sz="2100" dirty="0" smtClean="0">
                <a:solidFill>
                  <a:srgbClr val="FFFFFF"/>
                </a:solidFill>
                <a:latin typeface="Abadi Extra Light" panose="020B0204020104020204" pitchFamily="34" charset="0"/>
              </a:rPr>
              <a:t> </a:t>
            </a:r>
            <a:r>
              <a:rPr lang="en-US" sz="2100" dirty="0" smtClean="0">
                <a:solidFill>
                  <a:srgbClr val="FFFFFF"/>
                </a:solidFill>
                <a:latin typeface="Abadi Extra Light" panose="020B0204020104020204" pitchFamily="34" charset="0"/>
              </a:rPr>
              <a:t>by programming the drone accordingly.</a:t>
            </a:r>
          </a:p>
          <a:p>
            <a:pPr marL="0" indent="0">
              <a:buNone/>
            </a:pPr>
            <a:endParaRPr lang="en-US" sz="2100" dirty="0" smtClean="0">
              <a:solidFill>
                <a:srgbClr val="FFFFFF"/>
              </a:solidFill>
              <a:latin typeface="Abadi Extra Light" panose="020B0204020104020204" pitchFamily="34" charset="0"/>
            </a:endParaRPr>
          </a:p>
          <a:p>
            <a:pPr marL="0" indent="0">
              <a:buNone/>
            </a:pPr>
            <a:r>
              <a:rPr lang="en-US" sz="2100" b="1" u="sng" dirty="0" smtClean="0">
                <a:solidFill>
                  <a:srgbClr val="FFFFFF"/>
                </a:solidFill>
                <a:latin typeface="Abadi Extra Light" panose="020B0204020104020204" pitchFamily="34" charset="0"/>
              </a:rPr>
              <a:t>Types of Drone we cater:</a:t>
            </a:r>
            <a:r>
              <a:rPr lang="en-US" sz="2100" b="1" u="sng" dirty="0" smtClean="0">
                <a:solidFill>
                  <a:srgbClr val="FFFFFF"/>
                </a:solidFill>
                <a:latin typeface="Abadi Extra Light" panose="020B0204020104020204" pitchFamily="34" charset="0"/>
              </a:rPr>
              <a:t>  </a:t>
            </a:r>
          </a:p>
          <a:p>
            <a:pPr marL="514350" indent="-514350">
              <a:buFont typeface="+mj-lt"/>
              <a:buAutoNum type="romanLcPeriod"/>
            </a:pPr>
            <a:r>
              <a:rPr lang="en-US" sz="2100" b="1" u="sng" dirty="0" smtClean="0">
                <a:solidFill>
                  <a:srgbClr val="FFFFFF"/>
                </a:solidFill>
                <a:latin typeface="Abadi Extra Light" panose="020B0204020104020204" pitchFamily="34" charset="0"/>
              </a:rPr>
              <a:t>For Professional Purposes: </a:t>
            </a:r>
          </a:p>
          <a:p>
            <a:pPr marL="457200" lvl="1" indent="0">
              <a:buNone/>
            </a:pPr>
            <a:r>
              <a:rPr lang="en-US" sz="2100" dirty="0" smtClean="0">
                <a:solidFill>
                  <a:srgbClr val="FFFFFF"/>
                </a:solidFill>
                <a:latin typeface="Abadi Extra Light" panose="020B0204020104020204" pitchFamily="34" charset="0"/>
              </a:rPr>
              <a:t>Aerial photographers and videographers because of its automated obstacle avoidance and providing the function in an ultra light powerful balanced feature. A security element is also available which detects unusual activity happening in the event while capturing and call the helpline.</a:t>
            </a:r>
          </a:p>
          <a:p>
            <a:pPr marL="457200" lvl="1" indent="0">
              <a:buNone/>
            </a:pPr>
            <a:endParaRPr lang="en-US" sz="2100" u="sng" dirty="0" smtClean="0">
              <a:solidFill>
                <a:srgbClr val="FFFFFF"/>
              </a:solidFill>
              <a:latin typeface="Abadi Extra Light" panose="020B0204020104020204" pitchFamily="34" charset="0"/>
            </a:endParaRPr>
          </a:p>
          <a:p>
            <a:pPr marL="457200" lvl="1" indent="0">
              <a:buNone/>
            </a:pPr>
            <a:r>
              <a:rPr lang="en-US" sz="2100" u="sng" dirty="0" smtClean="0">
                <a:solidFill>
                  <a:srgbClr val="FFFFFF"/>
                </a:solidFill>
                <a:latin typeface="Abadi Extra Light" panose="020B0204020104020204" pitchFamily="34" charset="0"/>
              </a:rPr>
              <a:t>Components:</a:t>
            </a:r>
          </a:p>
          <a:p>
            <a:pPr lvl="1"/>
            <a:r>
              <a:rPr lang="en-US" sz="2100" dirty="0">
                <a:solidFill>
                  <a:srgbClr val="FFFFFF"/>
                </a:solidFill>
                <a:latin typeface="Abadi Extra Light" panose="020B0204020104020204" pitchFamily="34" charset="0"/>
              </a:rPr>
              <a:t>C</a:t>
            </a:r>
            <a:r>
              <a:rPr lang="en-US" sz="2100" dirty="0" smtClean="0">
                <a:solidFill>
                  <a:srgbClr val="FFFFFF"/>
                </a:solidFill>
                <a:latin typeface="Abadi Extra Light" panose="020B0204020104020204" pitchFamily="34" charset="0"/>
              </a:rPr>
              <a:t>amera</a:t>
            </a:r>
          </a:p>
          <a:p>
            <a:pPr lvl="1"/>
            <a:r>
              <a:rPr lang="en-US" sz="2100" dirty="0" smtClean="0">
                <a:solidFill>
                  <a:srgbClr val="FFFFFF"/>
                </a:solidFill>
                <a:latin typeface="Abadi Extra Light" panose="020B0204020104020204" pitchFamily="34" charset="0"/>
              </a:rPr>
              <a:t>Helpline caller – Object detection</a:t>
            </a:r>
            <a:endParaRPr lang="en-US" sz="2100" u="sng" dirty="0" smtClean="0">
              <a:solidFill>
                <a:srgbClr val="FFFFFF"/>
              </a:solidFill>
              <a:latin typeface="Abadi Extra Light" panose="020B0204020104020204" pitchFamily="34" charset="0"/>
            </a:endParaRPr>
          </a:p>
          <a:p>
            <a:pPr lvl="1"/>
            <a:r>
              <a:rPr lang="en-US" sz="2100" dirty="0">
                <a:solidFill>
                  <a:srgbClr val="FFFFFF"/>
                </a:solidFill>
                <a:latin typeface="Abadi Extra Light" panose="020B0204020104020204" pitchFamily="34" charset="0"/>
              </a:rPr>
              <a:t>Flight control sensor</a:t>
            </a:r>
          </a:p>
          <a:p>
            <a:pPr lvl="1"/>
            <a:r>
              <a:rPr lang="en-US" sz="2100" dirty="0">
                <a:solidFill>
                  <a:srgbClr val="FFFFFF"/>
                </a:solidFill>
                <a:latin typeface="Abadi Extra Light" panose="020B0204020104020204" pitchFamily="34" charset="0"/>
              </a:rPr>
              <a:t>Motion and direction sensors</a:t>
            </a:r>
          </a:p>
          <a:p>
            <a:pPr lvl="1">
              <a:buFont typeface="Courier New" panose="02070309020205020404" pitchFamily="49" charset="0"/>
              <a:buChar char="o"/>
            </a:pPr>
            <a:endParaRPr lang="en-US" sz="2000" u="sng" dirty="0" smtClean="0">
              <a:solidFill>
                <a:srgbClr val="FFFFFF"/>
              </a:solidFill>
              <a:latin typeface="Abadi Extra Light" panose="020B0204020104020204" pitchFamily="34" charset="0"/>
            </a:endParaRPr>
          </a:p>
        </p:txBody>
      </p:sp>
    </p:spTree>
    <p:extLst>
      <p:ext uri="{BB962C8B-B14F-4D97-AF65-F5344CB8AC3E}">
        <p14:creationId xmlns:p14="http://schemas.microsoft.com/office/powerpoint/2010/main" val="403177517"/>
      </p:ext>
    </p:extLst>
  </p:cSld>
  <p:clrMapOvr>
    <a:overrideClrMapping bg1="dk1" tx1="lt1" bg2="dk2" tx2="lt2" accent1="accent1" accent2="accent2" accent3="accent3" accent4="accent4" accent5="accent5" accent6="accent6" hlink="hlink" folHlink="folHlink"/>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 calcmode="lin" valueType="num">
                                      <p:cBhvr additive="base">
                                        <p:cTn id="19"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anim calcmode="lin" valueType="num">
                                      <p:cBhvr additive="base">
                                        <p:cTn id="35"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3">
                                            <p:txEl>
                                              <p:pRg st="5" end="5"/>
                                            </p:txEl>
                                          </p:spTgt>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3">
                                            <p:txEl>
                                              <p:pRg st="7" end="7"/>
                                            </p:txEl>
                                          </p:spTgt>
                                        </p:tgtEl>
                                        <p:attrNameLst>
                                          <p:attrName>style.visibility</p:attrName>
                                        </p:attrNameLst>
                                      </p:cBhvr>
                                      <p:to>
                                        <p:strVal val="visible"/>
                                      </p:to>
                                    </p:set>
                                    <p:anim calcmode="lin" valueType="num">
                                      <p:cBhvr additive="base">
                                        <p:cTn id="3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3">
                                            <p:txEl>
                                              <p:pRg st="7" end="7"/>
                                            </p:txEl>
                                          </p:spTgt>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3">
                                            <p:txEl>
                                              <p:pRg st="8" end="8"/>
                                            </p:txEl>
                                          </p:spTgt>
                                        </p:tgtEl>
                                        <p:attrNameLst>
                                          <p:attrName>style.visibility</p:attrName>
                                        </p:attrNameLst>
                                      </p:cBhvr>
                                      <p:to>
                                        <p:strVal val="visible"/>
                                      </p:to>
                                    </p:set>
                                    <p:anim calcmode="lin" valueType="num">
                                      <p:cBhvr additive="base">
                                        <p:cTn id="43"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8" end="8"/>
                                            </p:txEl>
                                          </p:spTgt>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3">
                                            <p:txEl>
                                              <p:pRg st="9" end="9"/>
                                            </p:txEl>
                                          </p:spTgt>
                                        </p:tgtEl>
                                        <p:attrNameLst>
                                          <p:attrName>style.visibility</p:attrName>
                                        </p:attrNameLst>
                                      </p:cBhvr>
                                      <p:to>
                                        <p:strVal val="visible"/>
                                      </p:to>
                                    </p:set>
                                    <p:anim calcmode="lin" valueType="num">
                                      <p:cBhvr additive="base">
                                        <p:cTn id="47"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3">
                                            <p:txEl>
                                              <p:pRg st="9" end="9"/>
                                            </p:txEl>
                                          </p:spTgt>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3">
                                            <p:txEl>
                                              <p:pRg st="10" end="10"/>
                                            </p:txEl>
                                          </p:spTgt>
                                        </p:tgtEl>
                                        <p:attrNameLst>
                                          <p:attrName>style.visibility</p:attrName>
                                        </p:attrNameLst>
                                      </p:cBhvr>
                                      <p:to>
                                        <p:strVal val="visible"/>
                                      </p:to>
                                    </p:set>
                                    <p:anim calcmode="lin" valueType="num">
                                      <p:cBhvr additive="base">
                                        <p:cTn id="51"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3">
                                            <p:txEl>
                                              <p:pRg st="10" end="10"/>
                                            </p:txEl>
                                          </p:spTgt>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3">
                                            <p:txEl>
                                              <p:pRg st="11" end="11"/>
                                            </p:txEl>
                                          </p:spTgt>
                                        </p:tgtEl>
                                        <p:attrNameLst>
                                          <p:attrName>style.visibility</p:attrName>
                                        </p:attrNameLst>
                                      </p:cBhvr>
                                      <p:to>
                                        <p:strVal val="visible"/>
                                      </p:to>
                                    </p:set>
                                    <p:anim calcmode="lin" valueType="num">
                                      <p:cBhvr additive="base">
                                        <p:cTn id="55" dur="500" fill="hold"/>
                                        <p:tgtEl>
                                          <p:spTgt spid="3">
                                            <p:txEl>
                                              <p:pRg st="11" end="11"/>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11" end="1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EA67B5B4-3A24-436E-B663-1B2EBFF8A0C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13">
            <a:extLst>
              <a:ext uri="{FF2B5EF4-FFF2-40B4-BE49-F238E27FC236}">
                <a16:creationId xmlns:a16="http://schemas.microsoft.com/office/drawing/2014/main" id="{987FDF89-C993-41F4-A1B8-DBAFF16008A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rgbClr val="0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Shape 24">
            <a:extLst>
              <a:ext uri="{FF2B5EF4-FFF2-40B4-BE49-F238E27FC236}">
                <a16:creationId xmlns:a16="http://schemas.microsoft.com/office/drawing/2014/main" id="{D1D7179B-FF7C-482F-B3D9-2BE9ED1139F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210300" cy="6858000"/>
          </a:xfrm>
          <a:custGeom>
            <a:avLst/>
            <a:gdLst>
              <a:gd name="connsiteX0" fmla="*/ 0 w 6210300"/>
              <a:gd name="connsiteY0" fmla="*/ 0 h 6858000"/>
              <a:gd name="connsiteX1" fmla="*/ 2628900 w 6210300"/>
              <a:gd name="connsiteY1" fmla="*/ 0 h 6858000"/>
              <a:gd name="connsiteX2" fmla="*/ 3034146 w 6210300"/>
              <a:gd name="connsiteY2" fmla="*/ 0 h 6858000"/>
              <a:gd name="connsiteX3" fmla="*/ 6210300 w 6210300"/>
              <a:gd name="connsiteY3" fmla="*/ 6858000 h 6858000"/>
              <a:gd name="connsiteX4" fmla="*/ 2628900 w 6210300"/>
              <a:gd name="connsiteY4" fmla="*/ 6858000 h 6858000"/>
              <a:gd name="connsiteX5" fmla="*/ 0 w 6210300"/>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10300" h="6858000">
                <a:moveTo>
                  <a:pt x="0" y="0"/>
                </a:moveTo>
                <a:lnTo>
                  <a:pt x="2628900" y="0"/>
                </a:lnTo>
                <a:lnTo>
                  <a:pt x="3034146" y="0"/>
                </a:lnTo>
                <a:lnTo>
                  <a:pt x="6210300" y="6858000"/>
                </a:lnTo>
                <a:lnTo>
                  <a:pt x="2628900" y="6858000"/>
                </a:lnTo>
                <a:lnTo>
                  <a:pt x="0" y="6858000"/>
                </a:lnTo>
                <a:close/>
              </a:path>
            </a:pathLst>
          </a:custGeom>
          <a:solidFill>
            <a:srgbClr val="0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p:cNvSpPr>
            <a:spLocks noGrp="1"/>
          </p:cNvSpPr>
          <p:nvPr>
            <p:ph idx="1"/>
          </p:nvPr>
        </p:nvSpPr>
        <p:spPr>
          <a:xfrm>
            <a:off x="992777" y="365125"/>
            <a:ext cx="10361021" cy="5811837"/>
          </a:xfrm>
        </p:spPr>
        <p:txBody>
          <a:bodyPr anchor="ctr">
            <a:normAutofit/>
          </a:bodyPr>
          <a:lstStyle/>
          <a:p>
            <a:pPr marL="400050" indent="-400050">
              <a:buAutoNum type="romanLcPeriod" startAt="2"/>
            </a:pPr>
            <a:r>
              <a:rPr lang="en-US" sz="1800" b="1" u="sng" dirty="0" smtClean="0">
                <a:solidFill>
                  <a:srgbClr val="FFFFFF"/>
                </a:solidFill>
                <a:latin typeface="Abadi Extra Light" panose="020B0204020104020204" pitchFamily="34" charset="0"/>
              </a:rPr>
              <a:t>For </a:t>
            </a:r>
            <a:r>
              <a:rPr lang="en-US" sz="1800" b="1" u="sng" dirty="0">
                <a:solidFill>
                  <a:srgbClr val="FFFFFF"/>
                </a:solidFill>
                <a:latin typeface="Abadi Extra Light" panose="020B0204020104020204" pitchFamily="34" charset="0"/>
              </a:rPr>
              <a:t>Industrial Purposes</a:t>
            </a:r>
            <a:r>
              <a:rPr lang="en-US" sz="1800" b="1" u="sng" dirty="0" smtClean="0">
                <a:solidFill>
                  <a:srgbClr val="FFFFFF"/>
                </a:solidFill>
                <a:latin typeface="Abadi Extra Light" panose="020B0204020104020204" pitchFamily="34" charset="0"/>
              </a:rPr>
              <a:t>:</a:t>
            </a:r>
          </a:p>
          <a:p>
            <a:pPr marL="457200" lvl="1" indent="0">
              <a:buNone/>
            </a:pPr>
            <a:r>
              <a:rPr lang="en-US" sz="1800" dirty="0">
                <a:solidFill>
                  <a:srgbClr val="FFFFFF"/>
                </a:solidFill>
                <a:latin typeface="Abadi Extra Light" panose="020B0204020104020204" pitchFamily="34" charset="0"/>
              </a:rPr>
              <a:t>With technologies like thermal and 3D imaging, a drone combined with intelligent software can automatically detect things like water damage, insulation issues, structural damages, etc</a:t>
            </a:r>
            <a:r>
              <a:rPr lang="en-US" sz="1800" dirty="0" smtClean="0">
                <a:solidFill>
                  <a:srgbClr val="FFFFFF"/>
                </a:solidFill>
                <a:latin typeface="Abadi Extra Light" panose="020B0204020104020204" pitchFamily="34" charset="0"/>
              </a:rPr>
              <a:t>. </a:t>
            </a:r>
            <a:r>
              <a:rPr lang="en-US" sz="1800" dirty="0">
                <a:solidFill>
                  <a:srgbClr val="FFFFFF"/>
                </a:solidFill>
                <a:latin typeface="Abadi Extra Light" panose="020B0204020104020204" pitchFamily="34" charset="0"/>
              </a:rPr>
              <a:t>They are also flown over wind turbines to inspect the blades. Such activities require a fair amount of specialization in aerial navigation, which is why there are sector-focused service providers for such drone applications</a:t>
            </a:r>
            <a:r>
              <a:rPr lang="en-US" sz="1800" dirty="0" smtClean="0">
                <a:solidFill>
                  <a:srgbClr val="FFFFFF"/>
                </a:solidFill>
                <a:latin typeface="Abadi Extra Light" panose="020B0204020104020204" pitchFamily="34" charset="0"/>
              </a:rPr>
              <a:t>. When fault detected it calls the helpline.</a:t>
            </a:r>
            <a:endParaRPr lang="en-US" sz="1800" dirty="0">
              <a:solidFill>
                <a:srgbClr val="FFFFFF"/>
              </a:solidFill>
              <a:latin typeface="Abadi Extra Light" panose="020B0204020104020204" pitchFamily="34" charset="0"/>
            </a:endParaRPr>
          </a:p>
          <a:p>
            <a:pPr marL="457200" lvl="1" indent="0">
              <a:buNone/>
            </a:pPr>
            <a:endParaRPr lang="en-US" sz="1800" b="1" u="sng" dirty="0" smtClean="0">
              <a:solidFill>
                <a:srgbClr val="FFFFFF"/>
              </a:solidFill>
              <a:latin typeface="Abadi Extra Light" panose="020B0204020104020204" pitchFamily="34" charset="0"/>
            </a:endParaRPr>
          </a:p>
          <a:p>
            <a:pPr marL="457200" lvl="1" indent="0">
              <a:buNone/>
            </a:pPr>
            <a:r>
              <a:rPr lang="en-US" sz="1800" u="sng" dirty="0">
                <a:solidFill>
                  <a:srgbClr val="FFFFFF"/>
                </a:solidFill>
                <a:latin typeface="Abadi Extra Light" panose="020B0204020104020204" pitchFamily="34" charset="0"/>
              </a:rPr>
              <a:t>Components:</a:t>
            </a:r>
          </a:p>
          <a:p>
            <a:pPr lvl="1"/>
            <a:r>
              <a:rPr lang="en-US" sz="1800" dirty="0">
                <a:solidFill>
                  <a:srgbClr val="FFFFFF"/>
                </a:solidFill>
                <a:latin typeface="Abadi Extra Light" panose="020B0204020104020204" pitchFamily="34" charset="0"/>
              </a:rPr>
              <a:t>Camera</a:t>
            </a:r>
          </a:p>
          <a:p>
            <a:pPr lvl="1"/>
            <a:r>
              <a:rPr lang="en-US" sz="1800" dirty="0">
                <a:solidFill>
                  <a:srgbClr val="FFFFFF"/>
                </a:solidFill>
                <a:latin typeface="Abadi Extra Light" panose="020B0204020104020204" pitchFamily="34" charset="0"/>
              </a:rPr>
              <a:t>Object detection</a:t>
            </a:r>
          </a:p>
          <a:p>
            <a:pPr lvl="1"/>
            <a:r>
              <a:rPr lang="en-US" sz="1800" dirty="0">
                <a:solidFill>
                  <a:srgbClr val="FFFFFF"/>
                </a:solidFill>
                <a:latin typeface="Abadi Extra Light" panose="020B0204020104020204" pitchFamily="34" charset="0"/>
              </a:rPr>
              <a:t>Laser</a:t>
            </a:r>
          </a:p>
          <a:p>
            <a:pPr lvl="1"/>
            <a:r>
              <a:rPr lang="en-US" sz="1800" dirty="0">
                <a:solidFill>
                  <a:srgbClr val="FFFFFF"/>
                </a:solidFill>
                <a:latin typeface="Abadi Extra Light" panose="020B0204020104020204" pitchFamily="34" charset="0"/>
              </a:rPr>
              <a:t>X rays</a:t>
            </a:r>
          </a:p>
          <a:p>
            <a:pPr lvl="1"/>
            <a:r>
              <a:rPr lang="en-US" sz="1800" dirty="0">
                <a:solidFill>
                  <a:srgbClr val="FFFFFF"/>
                </a:solidFill>
                <a:latin typeface="Abadi Extra Light" panose="020B0204020104020204" pitchFamily="34" charset="0"/>
              </a:rPr>
              <a:t>Flight control sensor</a:t>
            </a:r>
          </a:p>
          <a:p>
            <a:pPr lvl="1"/>
            <a:r>
              <a:rPr lang="en-US" sz="1800" dirty="0">
                <a:solidFill>
                  <a:srgbClr val="FFFFFF"/>
                </a:solidFill>
                <a:latin typeface="Abadi Extra Light" panose="020B0204020104020204" pitchFamily="34" charset="0"/>
              </a:rPr>
              <a:t>Motion and direction sensors</a:t>
            </a:r>
          </a:p>
          <a:p>
            <a:pPr lvl="1"/>
            <a:r>
              <a:rPr lang="en-US" sz="1800" dirty="0">
                <a:solidFill>
                  <a:srgbClr val="FFFFFF"/>
                </a:solidFill>
                <a:latin typeface="Abadi Extra Light" panose="020B0204020104020204" pitchFamily="34" charset="0"/>
              </a:rPr>
              <a:t>Helpline </a:t>
            </a:r>
            <a:r>
              <a:rPr lang="en-US" sz="1800" dirty="0" smtClean="0">
                <a:solidFill>
                  <a:srgbClr val="FFFFFF"/>
                </a:solidFill>
                <a:latin typeface="Abadi Extra Light" panose="020B0204020104020204" pitchFamily="34" charset="0"/>
              </a:rPr>
              <a:t>caller</a:t>
            </a:r>
            <a:endParaRPr lang="en-US" sz="1800" dirty="0">
              <a:solidFill>
                <a:srgbClr val="FFFFFF"/>
              </a:solidFill>
              <a:latin typeface="Abadi Extra Light" panose="020B0204020104020204" pitchFamily="34" charset="0"/>
            </a:endParaRPr>
          </a:p>
          <a:p>
            <a:endParaRPr lang="en-US" sz="1800" dirty="0">
              <a:solidFill>
                <a:srgbClr val="FFFFFF"/>
              </a:solidFill>
              <a:latin typeface="Abadi Extra Light" panose="020B0204020104020204" pitchFamily="34" charset="0"/>
            </a:endParaRPr>
          </a:p>
          <a:p>
            <a:pPr marL="0" indent="0">
              <a:buNone/>
            </a:pPr>
            <a:endParaRPr lang="en-US" sz="1800" b="1" dirty="0">
              <a:solidFill>
                <a:srgbClr val="FFFFFF"/>
              </a:solidFill>
              <a:latin typeface="Abadi Extra Light" panose="020B0204020104020204" pitchFamily="34" charset="0"/>
            </a:endParaRPr>
          </a:p>
        </p:txBody>
      </p:sp>
    </p:spTree>
    <p:extLst>
      <p:ext uri="{BB962C8B-B14F-4D97-AF65-F5344CB8AC3E}">
        <p14:creationId xmlns:p14="http://schemas.microsoft.com/office/powerpoint/2010/main" val="1981429947"/>
      </p:ext>
    </p:extLst>
  </p:cSld>
  <p:clrMapOvr>
    <a:overrideClrMapping bg1="dk1" tx1="lt1" bg2="dk2" tx2="lt2" accent1="accent1" accent2="accent2" accent3="accent3" accent4="accent4" accent5="accent5" accent6="accent6" hlink="hlink" folHlink="folHlink"/>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 calcmode="lin" valueType="num">
                                      <p:cBhvr additive="base">
                                        <p:cTn id="1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3" end="3"/>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 calcmode="lin" valueType="num">
                                      <p:cBhvr additive="base">
                                        <p:cTn id="1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anim calcmode="lin" valueType="num">
                                      <p:cBhvr additive="base">
                                        <p:cTn id="23"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5" end="5"/>
                                            </p:txEl>
                                          </p:spTgt>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 calcmode="lin" valueType="num">
                                      <p:cBhvr additive="base">
                                        <p:cTn id="27"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6" end="6"/>
                                            </p:txEl>
                                          </p:spTgt>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anim calcmode="lin" valueType="num">
                                      <p:cBhvr additive="base">
                                        <p:cTn id="31"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7" end="7"/>
                                            </p:txEl>
                                          </p:spTgt>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 calcmode="lin" valueType="num">
                                      <p:cBhvr additive="base">
                                        <p:cTn id="35"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3">
                                            <p:txEl>
                                              <p:pRg st="8" end="8"/>
                                            </p:txEl>
                                          </p:spTgt>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anim calcmode="lin" valueType="num">
                                      <p:cBhvr additive="base">
                                        <p:cTn id="39"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3">
                                            <p:txEl>
                                              <p:pRg st="9" end="9"/>
                                            </p:txEl>
                                          </p:spTgt>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anim calcmode="lin" valueType="num">
                                      <p:cBhvr additive="base">
                                        <p:cTn id="43"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10" end="1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EA67B5B4-3A24-436E-B663-1B2EBFF8A0C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13">
            <a:extLst>
              <a:ext uri="{FF2B5EF4-FFF2-40B4-BE49-F238E27FC236}">
                <a16:creationId xmlns:a16="http://schemas.microsoft.com/office/drawing/2014/main" id="{987FDF89-C993-41F4-A1B8-DBAFF16008A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rgbClr val="0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Shape 24">
            <a:extLst>
              <a:ext uri="{FF2B5EF4-FFF2-40B4-BE49-F238E27FC236}">
                <a16:creationId xmlns:a16="http://schemas.microsoft.com/office/drawing/2014/main" id="{D1D7179B-FF7C-482F-B3D9-2BE9ED1139F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210300" cy="6858000"/>
          </a:xfrm>
          <a:custGeom>
            <a:avLst/>
            <a:gdLst>
              <a:gd name="connsiteX0" fmla="*/ 0 w 6210300"/>
              <a:gd name="connsiteY0" fmla="*/ 0 h 6858000"/>
              <a:gd name="connsiteX1" fmla="*/ 2628900 w 6210300"/>
              <a:gd name="connsiteY1" fmla="*/ 0 h 6858000"/>
              <a:gd name="connsiteX2" fmla="*/ 3034146 w 6210300"/>
              <a:gd name="connsiteY2" fmla="*/ 0 h 6858000"/>
              <a:gd name="connsiteX3" fmla="*/ 6210300 w 6210300"/>
              <a:gd name="connsiteY3" fmla="*/ 6858000 h 6858000"/>
              <a:gd name="connsiteX4" fmla="*/ 2628900 w 6210300"/>
              <a:gd name="connsiteY4" fmla="*/ 6858000 h 6858000"/>
              <a:gd name="connsiteX5" fmla="*/ 0 w 6210300"/>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10300" h="6858000">
                <a:moveTo>
                  <a:pt x="0" y="0"/>
                </a:moveTo>
                <a:lnTo>
                  <a:pt x="2628900" y="0"/>
                </a:lnTo>
                <a:lnTo>
                  <a:pt x="3034146" y="0"/>
                </a:lnTo>
                <a:lnTo>
                  <a:pt x="6210300" y="6858000"/>
                </a:lnTo>
                <a:lnTo>
                  <a:pt x="2628900" y="6858000"/>
                </a:lnTo>
                <a:lnTo>
                  <a:pt x="0" y="6858000"/>
                </a:lnTo>
                <a:close/>
              </a:path>
            </a:pathLst>
          </a:custGeom>
          <a:solidFill>
            <a:srgbClr val="0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p:cNvSpPr>
            <a:spLocks noGrp="1"/>
          </p:cNvSpPr>
          <p:nvPr>
            <p:ph idx="1"/>
          </p:nvPr>
        </p:nvSpPr>
        <p:spPr>
          <a:xfrm>
            <a:off x="992777" y="365125"/>
            <a:ext cx="10361021" cy="6349184"/>
          </a:xfrm>
        </p:spPr>
        <p:txBody>
          <a:bodyPr anchor="ctr">
            <a:normAutofit/>
          </a:bodyPr>
          <a:lstStyle/>
          <a:p>
            <a:pPr marL="400050" indent="-400050">
              <a:buAutoNum type="romanLcPeriod" startAt="2"/>
            </a:pPr>
            <a:r>
              <a:rPr lang="en-US" sz="1800" b="1" u="sng" dirty="0" smtClean="0">
                <a:solidFill>
                  <a:srgbClr val="FFFFFF"/>
                </a:solidFill>
                <a:latin typeface="Abadi Extra Light" panose="020B0204020104020204" pitchFamily="34" charset="0"/>
              </a:rPr>
              <a:t>For Military </a:t>
            </a:r>
            <a:r>
              <a:rPr lang="en-US" sz="1800" b="1" u="sng" dirty="0">
                <a:solidFill>
                  <a:srgbClr val="FFFFFF"/>
                </a:solidFill>
                <a:latin typeface="Abadi Extra Light" panose="020B0204020104020204" pitchFamily="34" charset="0"/>
              </a:rPr>
              <a:t>Purposes</a:t>
            </a:r>
            <a:r>
              <a:rPr lang="en-US" sz="1800" b="1" u="sng" dirty="0" smtClean="0">
                <a:solidFill>
                  <a:srgbClr val="FFFFFF"/>
                </a:solidFill>
                <a:latin typeface="Abadi Extra Light" panose="020B0204020104020204" pitchFamily="34" charset="0"/>
              </a:rPr>
              <a:t>:</a:t>
            </a:r>
          </a:p>
          <a:p>
            <a:pPr marL="457200" lvl="1" indent="0">
              <a:buNone/>
            </a:pPr>
            <a:r>
              <a:rPr lang="en-US" sz="1800" dirty="0" smtClean="0">
                <a:solidFill>
                  <a:srgbClr val="FFFFFF"/>
                </a:solidFill>
                <a:latin typeface="Abadi Extra Light" panose="020B0204020104020204" pitchFamily="34" charset="0"/>
              </a:rPr>
              <a:t>UAVs </a:t>
            </a:r>
            <a:r>
              <a:rPr lang="en-US" sz="1800" dirty="0">
                <a:solidFill>
                  <a:srgbClr val="FFFFFF"/>
                </a:solidFill>
                <a:latin typeface="Abadi Extra Light" panose="020B0204020104020204" pitchFamily="34" charset="0"/>
              </a:rPr>
              <a:t>are aircraft that are guided autonomously, by remote control, or by both means and that carry some combination of sensors, electronic receivers and transmitters, and offensive ordnance. They are used for strategic and operational reconnaissance and for battlefield surveillance, and they can also intervene on the battlefield—either indirectly, by designating targets for precision-guided munitions dropped or fired from manned systems, or directly, by dropping or firing these munitions themselves</a:t>
            </a:r>
            <a:r>
              <a:rPr lang="en-US" sz="1800" dirty="0" smtClean="0">
                <a:solidFill>
                  <a:srgbClr val="FFFFFF"/>
                </a:solidFill>
                <a:latin typeface="Abadi Extra Light" panose="020B0204020104020204" pitchFamily="34" charset="0"/>
              </a:rPr>
              <a:t>. On the other side the </a:t>
            </a:r>
            <a:r>
              <a:rPr lang="en-US" sz="1800" dirty="0">
                <a:solidFill>
                  <a:srgbClr val="FFFFFF"/>
                </a:solidFill>
                <a:latin typeface="Abadi Extra Light" panose="020B0204020104020204" pitchFamily="34" charset="0"/>
              </a:rPr>
              <a:t>military use of unmanned aerial vehicles (commonly known as drones 1 ) in war operations, in the battlefield, in counter-insurgency operations or against groups considered terrorist. </a:t>
            </a:r>
            <a:endParaRPr lang="en-US" sz="1800" dirty="0" smtClean="0">
              <a:solidFill>
                <a:srgbClr val="FFFFFF"/>
              </a:solidFill>
              <a:latin typeface="Abadi Extra Light" panose="020B0204020104020204" pitchFamily="34" charset="0"/>
            </a:endParaRPr>
          </a:p>
          <a:p>
            <a:pPr marL="457200" lvl="1" indent="0">
              <a:buNone/>
            </a:pPr>
            <a:endParaRPr lang="en-US" sz="1800" b="1" u="sng" dirty="0" smtClean="0">
              <a:solidFill>
                <a:srgbClr val="FFFFFF"/>
              </a:solidFill>
              <a:latin typeface="Abadi Extra Light" panose="020B0204020104020204" pitchFamily="34" charset="0"/>
            </a:endParaRPr>
          </a:p>
          <a:p>
            <a:pPr marL="457200" lvl="1" indent="0">
              <a:buNone/>
            </a:pPr>
            <a:r>
              <a:rPr lang="en-US" sz="1800" u="sng" dirty="0">
                <a:solidFill>
                  <a:srgbClr val="FFFFFF"/>
                </a:solidFill>
                <a:latin typeface="Abadi Extra Light" panose="020B0204020104020204" pitchFamily="34" charset="0"/>
              </a:rPr>
              <a:t>Components:</a:t>
            </a:r>
          </a:p>
          <a:p>
            <a:pPr lvl="1"/>
            <a:r>
              <a:rPr lang="en-US" sz="1800" dirty="0">
                <a:solidFill>
                  <a:srgbClr val="FFFFFF"/>
                </a:solidFill>
                <a:latin typeface="Abadi Extra Light" panose="020B0204020104020204" pitchFamily="34" charset="0"/>
              </a:rPr>
              <a:t>Camera</a:t>
            </a:r>
          </a:p>
          <a:p>
            <a:pPr lvl="1"/>
            <a:r>
              <a:rPr lang="en-US" sz="1800" dirty="0">
                <a:solidFill>
                  <a:srgbClr val="FFFFFF"/>
                </a:solidFill>
                <a:latin typeface="Abadi Extra Light" panose="020B0204020104020204" pitchFamily="34" charset="0"/>
              </a:rPr>
              <a:t>Object detection</a:t>
            </a:r>
          </a:p>
          <a:p>
            <a:pPr lvl="1"/>
            <a:r>
              <a:rPr lang="en-US" sz="1800" dirty="0" smtClean="0">
                <a:solidFill>
                  <a:srgbClr val="FFFFFF"/>
                </a:solidFill>
                <a:latin typeface="Abadi Extra Light" panose="020B0204020104020204" pitchFamily="34" charset="0"/>
              </a:rPr>
              <a:t>Flight </a:t>
            </a:r>
            <a:r>
              <a:rPr lang="en-US" sz="1800" dirty="0">
                <a:solidFill>
                  <a:srgbClr val="FFFFFF"/>
                </a:solidFill>
                <a:latin typeface="Abadi Extra Light" panose="020B0204020104020204" pitchFamily="34" charset="0"/>
              </a:rPr>
              <a:t>control sensor</a:t>
            </a:r>
          </a:p>
          <a:p>
            <a:pPr lvl="1"/>
            <a:r>
              <a:rPr lang="en-US" sz="1800" dirty="0">
                <a:solidFill>
                  <a:srgbClr val="FFFFFF"/>
                </a:solidFill>
                <a:latin typeface="Abadi Extra Light" panose="020B0204020104020204" pitchFamily="34" charset="0"/>
              </a:rPr>
              <a:t>Motion and direction sensors</a:t>
            </a:r>
          </a:p>
          <a:p>
            <a:pPr lvl="1"/>
            <a:r>
              <a:rPr lang="en-US" sz="1800" dirty="0">
                <a:solidFill>
                  <a:srgbClr val="FFFFFF"/>
                </a:solidFill>
                <a:latin typeface="Abadi Extra Light" panose="020B0204020104020204" pitchFamily="34" charset="0"/>
              </a:rPr>
              <a:t>Helpline </a:t>
            </a:r>
            <a:r>
              <a:rPr lang="en-US" sz="1800" dirty="0" smtClean="0">
                <a:solidFill>
                  <a:srgbClr val="FFFFFF"/>
                </a:solidFill>
                <a:latin typeface="Abadi Extra Light" panose="020B0204020104020204" pitchFamily="34" charset="0"/>
              </a:rPr>
              <a:t>caller</a:t>
            </a:r>
          </a:p>
          <a:p>
            <a:pPr lvl="1"/>
            <a:r>
              <a:rPr lang="en-US" sz="1800" dirty="0">
                <a:solidFill>
                  <a:srgbClr val="FFFFFF"/>
                </a:solidFill>
                <a:latin typeface="Abadi Extra Light" panose="020B0204020104020204" pitchFamily="34" charset="0"/>
              </a:rPr>
              <a:t>Missiles</a:t>
            </a:r>
          </a:p>
          <a:p>
            <a:pPr lvl="1"/>
            <a:r>
              <a:rPr lang="en-US" sz="1800" dirty="0" smtClean="0">
                <a:solidFill>
                  <a:srgbClr val="FFFFFF"/>
                </a:solidFill>
                <a:latin typeface="Abadi Extra Light" panose="020B0204020104020204" pitchFamily="34" charset="0"/>
              </a:rPr>
              <a:t>Shooters</a:t>
            </a:r>
          </a:p>
          <a:p>
            <a:pPr lvl="1"/>
            <a:r>
              <a:rPr lang="en-US" sz="1800" dirty="0" smtClean="0">
                <a:solidFill>
                  <a:srgbClr val="FFFFFF"/>
                </a:solidFill>
                <a:latin typeface="Abadi Extra Light" panose="020B0204020104020204" pitchFamily="34" charset="0"/>
              </a:rPr>
              <a:t>Electronic receivers</a:t>
            </a:r>
          </a:p>
          <a:p>
            <a:pPr lvl="1"/>
            <a:r>
              <a:rPr lang="en-US" sz="1800" dirty="0" smtClean="0">
                <a:solidFill>
                  <a:srgbClr val="FFFFFF"/>
                </a:solidFill>
                <a:latin typeface="Abadi Extra Light" panose="020B0204020104020204" pitchFamily="34" charset="0"/>
              </a:rPr>
              <a:t>Transmitters</a:t>
            </a:r>
            <a:endParaRPr lang="en-US" sz="1800" dirty="0">
              <a:solidFill>
                <a:srgbClr val="FFFFFF"/>
              </a:solidFill>
              <a:latin typeface="Abadi Extra Light" panose="020B0204020104020204" pitchFamily="34" charset="0"/>
            </a:endParaRPr>
          </a:p>
          <a:p>
            <a:endParaRPr lang="en-US" sz="1800" dirty="0">
              <a:solidFill>
                <a:srgbClr val="FFFFFF"/>
              </a:solidFill>
              <a:latin typeface="Abadi Extra Light" panose="020B0204020104020204" pitchFamily="34" charset="0"/>
            </a:endParaRPr>
          </a:p>
          <a:p>
            <a:pPr marL="0" indent="0">
              <a:buNone/>
            </a:pPr>
            <a:endParaRPr lang="en-US" sz="1800" b="1" dirty="0">
              <a:solidFill>
                <a:srgbClr val="FFFFFF"/>
              </a:solidFill>
              <a:latin typeface="Abadi Extra Light" panose="020B0204020104020204" pitchFamily="34" charset="0"/>
            </a:endParaRPr>
          </a:p>
        </p:txBody>
      </p:sp>
    </p:spTree>
    <p:extLst>
      <p:ext uri="{BB962C8B-B14F-4D97-AF65-F5344CB8AC3E}">
        <p14:creationId xmlns:p14="http://schemas.microsoft.com/office/powerpoint/2010/main" val="3622598931"/>
      </p:ext>
    </p:extLst>
  </p:cSld>
  <p:clrMapOvr>
    <a:overrideClrMapping bg1="dk1" tx1="lt1" bg2="dk2" tx2="lt2" accent1="accent1" accent2="accent2" accent3="accent3" accent4="accent4" accent5="accent5" accent6="accent6" hlink="hlink" folHlink="folHlink"/>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 calcmode="lin" valueType="num">
                                      <p:cBhvr additive="base">
                                        <p:cTn id="1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3" end="3"/>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 calcmode="lin" valueType="num">
                                      <p:cBhvr additive="base">
                                        <p:cTn id="1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anim calcmode="lin" valueType="num">
                                      <p:cBhvr additive="base">
                                        <p:cTn id="23"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5" end="5"/>
                                            </p:txEl>
                                          </p:spTgt>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 calcmode="lin" valueType="num">
                                      <p:cBhvr additive="base">
                                        <p:cTn id="27"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6" end="6"/>
                                            </p:txEl>
                                          </p:spTgt>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anim calcmode="lin" valueType="num">
                                      <p:cBhvr additive="base">
                                        <p:cTn id="31"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7" end="7"/>
                                            </p:txEl>
                                          </p:spTgt>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 calcmode="lin" valueType="num">
                                      <p:cBhvr additive="base">
                                        <p:cTn id="35"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3">
                                            <p:txEl>
                                              <p:pRg st="8" end="8"/>
                                            </p:txEl>
                                          </p:spTgt>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anim calcmode="lin" valueType="num">
                                      <p:cBhvr additive="base">
                                        <p:cTn id="39"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3">
                                            <p:txEl>
                                              <p:pRg st="9" end="9"/>
                                            </p:txEl>
                                          </p:spTgt>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anim calcmode="lin" valueType="num">
                                      <p:cBhvr additive="base">
                                        <p:cTn id="43"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10" end="10"/>
                                            </p:txEl>
                                          </p:spTgt>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3">
                                            <p:txEl>
                                              <p:pRg st="11" end="11"/>
                                            </p:txEl>
                                          </p:spTgt>
                                        </p:tgtEl>
                                        <p:attrNameLst>
                                          <p:attrName>style.visibility</p:attrName>
                                        </p:attrNameLst>
                                      </p:cBhvr>
                                      <p:to>
                                        <p:strVal val="visible"/>
                                      </p:to>
                                    </p:set>
                                    <p:anim calcmode="lin" valueType="num">
                                      <p:cBhvr additive="base">
                                        <p:cTn id="47" dur="500" fill="hold"/>
                                        <p:tgtEl>
                                          <p:spTgt spid="3">
                                            <p:txEl>
                                              <p:pRg st="11" end="11"/>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3">
                                            <p:txEl>
                                              <p:pRg st="11" end="11"/>
                                            </p:txEl>
                                          </p:spTgt>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3">
                                            <p:txEl>
                                              <p:pRg st="12" end="12"/>
                                            </p:txEl>
                                          </p:spTgt>
                                        </p:tgtEl>
                                        <p:attrNameLst>
                                          <p:attrName>style.visibility</p:attrName>
                                        </p:attrNameLst>
                                      </p:cBhvr>
                                      <p:to>
                                        <p:strVal val="visible"/>
                                      </p:to>
                                    </p:set>
                                    <p:anim calcmode="lin" valueType="num">
                                      <p:cBhvr additive="base">
                                        <p:cTn id="51" dur="500" fill="hold"/>
                                        <p:tgtEl>
                                          <p:spTgt spid="3">
                                            <p:txEl>
                                              <p:pRg st="12" end="12"/>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3">
                                            <p:txEl>
                                              <p:pRg st="12" end="1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EA67B5B4-3A24-436E-B663-1B2EBFF8A0C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13">
            <a:extLst>
              <a:ext uri="{FF2B5EF4-FFF2-40B4-BE49-F238E27FC236}">
                <a16:creationId xmlns:a16="http://schemas.microsoft.com/office/drawing/2014/main" id="{987FDF89-C993-41F4-A1B8-DBAFF16008A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rgbClr val="0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D1D7179B-FF7C-482F-B3D9-2BE9ED1139F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210300" cy="6858000"/>
          </a:xfrm>
          <a:custGeom>
            <a:avLst/>
            <a:gdLst>
              <a:gd name="connsiteX0" fmla="*/ 0 w 6210300"/>
              <a:gd name="connsiteY0" fmla="*/ 0 h 6858000"/>
              <a:gd name="connsiteX1" fmla="*/ 2628900 w 6210300"/>
              <a:gd name="connsiteY1" fmla="*/ 0 h 6858000"/>
              <a:gd name="connsiteX2" fmla="*/ 3034146 w 6210300"/>
              <a:gd name="connsiteY2" fmla="*/ 0 h 6858000"/>
              <a:gd name="connsiteX3" fmla="*/ 6210300 w 6210300"/>
              <a:gd name="connsiteY3" fmla="*/ 6858000 h 6858000"/>
              <a:gd name="connsiteX4" fmla="*/ 2628900 w 6210300"/>
              <a:gd name="connsiteY4" fmla="*/ 6858000 h 6858000"/>
              <a:gd name="connsiteX5" fmla="*/ 0 w 6210300"/>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10300" h="6858000">
                <a:moveTo>
                  <a:pt x="0" y="0"/>
                </a:moveTo>
                <a:lnTo>
                  <a:pt x="2628900" y="0"/>
                </a:lnTo>
                <a:lnTo>
                  <a:pt x="3034146" y="0"/>
                </a:lnTo>
                <a:lnTo>
                  <a:pt x="6210300" y="6858000"/>
                </a:lnTo>
                <a:lnTo>
                  <a:pt x="2628900" y="6858000"/>
                </a:lnTo>
                <a:lnTo>
                  <a:pt x="0" y="6858000"/>
                </a:lnTo>
                <a:close/>
              </a:path>
            </a:pathLst>
          </a:custGeom>
          <a:solidFill>
            <a:srgbClr val="0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p:cNvSpPr>
            <a:spLocks noGrp="1"/>
          </p:cNvSpPr>
          <p:nvPr>
            <p:ph idx="1"/>
          </p:nvPr>
        </p:nvSpPr>
        <p:spPr>
          <a:xfrm>
            <a:off x="1528355" y="365125"/>
            <a:ext cx="9825444" cy="5811837"/>
          </a:xfrm>
        </p:spPr>
        <p:txBody>
          <a:bodyPr anchor="ctr">
            <a:normAutofit/>
          </a:bodyPr>
          <a:lstStyle/>
          <a:p>
            <a:pPr marL="0" indent="0">
              <a:buNone/>
            </a:pPr>
            <a:r>
              <a:rPr lang="en-US" sz="1800" b="1" i="1" u="sng" dirty="0" smtClean="0">
                <a:solidFill>
                  <a:srgbClr val="FFFFFF"/>
                </a:solidFill>
                <a:latin typeface="Abadi Extra Light" panose="020B0204020104020204"/>
              </a:rPr>
              <a:t>Risk of Failure:</a:t>
            </a:r>
            <a:endParaRPr lang="en-US" sz="1800" b="1" i="1" u="sng" dirty="0">
              <a:solidFill>
                <a:srgbClr val="FFFFFF"/>
              </a:solidFill>
              <a:latin typeface="Abadi Extra Light" panose="020B0204020104020204"/>
            </a:endParaRPr>
          </a:p>
          <a:p>
            <a:r>
              <a:rPr lang="en-US" sz="1800" dirty="0">
                <a:solidFill>
                  <a:srgbClr val="FFFFFF"/>
                </a:solidFill>
                <a:latin typeface="Abadi Extra Light" panose="020B0204020104020204"/>
              </a:rPr>
              <a:t>When the product is customized according to the client there is less to no chance of failure. </a:t>
            </a:r>
            <a:endParaRPr lang="en-US" sz="1800" dirty="0" smtClean="0">
              <a:solidFill>
                <a:srgbClr val="FFFFFF"/>
              </a:solidFill>
              <a:latin typeface="Abadi Extra Light" panose="020B0204020104020204"/>
            </a:endParaRPr>
          </a:p>
          <a:p>
            <a:pPr marL="0" indent="0">
              <a:buNone/>
            </a:pPr>
            <a:endParaRPr lang="en-US" sz="1800" dirty="0">
              <a:solidFill>
                <a:srgbClr val="FFFFFF"/>
              </a:solidFill>
              <a:latin typeface="Abadi Extra Light" panose="020B0204020104020204"/>
            </a:endParaRPr>
          </a:p>
          <a:p>
            <a:pPr marL="0" indent="0">
              <a:buNone/>
            </a:pPr>
            <a:r>
              <a:rPr lang="en-US" sz="1800" b="1" i="1" u="sng" dirty="0" smtClean="0">
                <a:solidFill>
                  <a:srgbClr val="FFFFFF"/>
                </a:solidFill>
                <a:latin typeface="Abadi Extra Light" panose="020B0204020104020204"/>
              </a:rPr>
              <a:t>Marketi</a:t>
            </a:r>
            <a:r>
              <a:rPr lang="en-US" sz="1800" b="1" i="1" u="sng" dirty="0" smtClean="0">
                <a:solidFill>
                  <a:srgbClr val="FFFFFF"/>
                </a:solidFill>
                <a:latin typeface="Abadi Extra Light" panose="020B0204020104020204"/>
              </a:rPr>
              <a:t>ng Testing:</a:t>
            </a:r>
            <a:endParaRPr lang="en-US" sz="1800" b="1" i="1" u="sng" dirty="0" smtClean="0">
              <a:solidFill>
                <a:srgbClr val="FFFFFF"/>
              </a:solidFill>
              <a:latin typeface="Abadi Extra Light" panose="020B0204020104020204"/>
            </a:endParaRPr>
          </a:p>
          <a:p>
            <a:r>
              <a:rPr lang="en-US" sz="1800" dirty="0" smtClean="0">
                <a:solidFill>
                  <a:srgbClr val="FFFFFF"/>
                </a:solidFill>
                <a:latin typeface="Abadi Extra Light" panose="020B0204020104020204"/>
              </a:rPr>
              <a:t>Survey </a:t>
            </a:r>
            <a:r>
              <a:rPr lang="en-US" sz="1800" dirty="0">
                <a:solidFill>
                  <a:srgbClr val="FFFFFF"/>
                </a:solidFill>
                <a:latin typeface="Abadi Extra Light" panose="020B0204020104020204"/>
              </a:rPr>
              <a:t>the targeted markets/industries to analyze their needs before and avoid over commitment</a:t>
            </a:r>
          </a:p>
          <a:p>
            <a:r>
              <a:rPr lang="en-US" sz="1800" dirty="0">
                <a:solidFill>
                  <a:srgbClr val="FFFFFF"/>
                </a:solidFill>
                <a:latin typeface="Abadi Extra Light" panose="020B0204020104020204"/>
              </a:rPr>
              <a:t>Approaching companies and sampling the drones after gathering their needs through questionnaire</a:t>
            </a:r>
            <a:r>
              <a:rPr lang="en-US" sz="2000" dirty="0">
                <a:solidFill>
                  <a:srgbClr val="FFFFFF"/>
                </a:solidFill>
                <a:latin typeface="Abadi Extra Light" panose="020B0204020104020204"/>
              </a:rPr>
              <a:t>.</a:t>
            </a:r>
          </a:p>
          <a:p>
            <a:endParaRPr lang="en-US" sz="2000" dirty="0">
              <a:solidFill>
                <a:srgbClr val="FFFFFF"/>
              </a:solidFill>
              <a:latin typeface="Abadi Extra Light" panose="020B0204020104020204"/>
            </a:endParaRPr>
          </a:p>
        </p:txBody>
      </p:sp>
    </p:spTree>
    <p:extLst>
      <p:ext uri="{BB962C8B-B14F-4D97-AF65-F5344CB8AC3E}">
        <p14:creationId xmlns:p14="http://schemas.microsoft.com/office/powerpoint/2010/main" val="1679388960"/>
      </p:ext>
    </p:extLst>
  </p:cSld>
  <p:clrMapOvr>
    <a:overrideClrMapping bg1="dk1" tx1="lt1" bg2="dk2" tx2="lt2" accent1="accent1" accent2="accent2" accent3="accent3" accent4="accent4" accent5="accent5" accent6="accent6" hlink="hlink" folHlink="folHlink"/>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1000"/>
                                        <p:tgtEl>
                                          <p:spTgt spid="3">
                                            <p:txEl>
                                              <p:pRg st="3" end="3"/>
                                            </p:txEl>
                                          </p:spTgt>
                                        </p:tgtEl>
                                      </p:cBhvr>
                                    </p:animEffect>
                                    <p:anim calcmode="lin" valueType="num">
                                      <p:cBhvr>
                                        <p:cTn id="22"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4" end="4"/>
                                            </p:txEl>
                                          </p:spTgt>
                                        </p:tgtEl>
                                        <p:attrNameLst>
                                          <p:attrName>style.visibility</p:attrName>
                                        </p:attrNameLst>
                                      </p:cBhvr>
                                      <p:to>
                                        <p:strVal val="visible"/>
                                      </p:to>
                                    </p:set>
                                    <p:animEffect transition="in" filter="fade">
                                      <p:cBhvr>
                                        <p:cTn id="28" dur="1000"/>
                                        <p:tgtEl>
                                          <p:spTgt spid="3">
                                            <p:txEl>
                                              <p:pRg st="4" end="4"/>
                                            </p:txEl>
                                          </p:spTgt>
                                        </p:tgtEl>
                                      </p:cBhvr>
                                    </p:animEffect>
                                    <p:anim calcmode="lin" valueType="num">
                                      <p:cBhvr>
                                        <p:cTn id="29"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animEffect transition="in" filter="fade">
                                      <p:cBhvr>
                                        <p:cTn id="35" dur="1000"/>
                                        <p:tgtEl>
                                          <p:spTgt spid="3">
                                            <p:txEl>
                                              <p:pRg st="5" end="5"/>
                                            </p:txEl>
                                          </p:spTgt>
                                        </p:tgtEl>
                                      </p:cBhvr>
                                    </p:animEffect>
                                    <p:anim calcmode="lin" valueType="num">
                                      <p:cBhvr>
                                        <p:cTn id="36"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 name="Rectangle 50">
            <a:extLst>
              <a:ext uri="{FF2B5EF4-FFF2-40B4-BE49-F238E27FC236}">
                <a16:creationId xmlns:a16="http://schemas.microsoft.com/office/drawing/2014/main" id="{7CA0DAA6-33B8-4A25-810D-2F4D816FB40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4972594"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5CFC5F7-A480-5AD3-3430-BF6A0781ACFE}"/>
              </a:ext>
            </a:extLst>
          </p:cNvPr>
          <p:cNvSpPr>
            <a:spLocks noGrp="1"/>
          </p:cNvSpPr>
          <p:nvPr>
            <p:ph type="title"/>
          </p:nvPr>
        </p:nvSpPr>
        <p:spPr>
          <a:xfrm>
            <a:off x="651307" y="640081"/>
            <a:ext cx="3377183" cy="3681976"/>
          </a:xfrm>
          <a:noFill/>
        </p:spPr>
        <p:txBody>
          <a:bodyPr vert="horz" lIns="91440" tIns="45720" rIns="91440" bIns="45720" rtlCol="0" anchor="b">
            <a:normAutofit/>
          </a:bodyPr>
          <a:lstStyle/>
          <a:p>
            <a:r>
              <a:rPr lang="en-US" sz="4400" b="1" i="1" u="sng" dirty="0">
                <a:solidFill>
                  <a:schemeClr val="bg1"/>
                </a:solidFill>
                <a:latin typeface="Abadi Extra Light" panose="020B0204020104020204"/>
              </a:rPr>
              <a:t>AE DRONE </a:t>
            </a:r>
          </a:p>
        </p:txBody>
      </p:sp>
      <p:sp>
        <p:nvSpPr>
          <p:cNvPr id="3" name="Text Placeholder 2">
            <a:extLst>
              <a:ext uri="{FF2B5EF4-FFF2-40B4-BE49-F238E27FC236}">
                <a16:creationId xmlns:a16="http://schemas.microsoft.com/office/drawing/2014/main" id="{5E1158B3-E150-A6C5-6DDB-97EB77291844}"/>
              </a:ext>
            </a:extLst>
          </p:cNvPr>
          <p:cNvSpPr>
            <a:spLocks noGrp="1"/>
          </p:cNvSpPr>
          <p:nvPr>
            <p:ph type="body" idx="1"/>
          </p:nvPr>
        </p:nvSpPr>
        <p:spPr>
          <a:xfrm>
            <a:off x="128792" y="4447425"/>
            <a:ext cx="5096351" cy="1757433"/>
          </a:xfrm>
          <a:noFill/>
        </p:spPr>
        <p:txBody>
          <a:bodyPr vert="horz" lIns="91440" tIns="45720" rIns="91440" bIns="45720" rtlCol="0">
            <a:normAutofit/>
          </a:bodyPr>
          <a:lstStyle/>
          <a:p>
            <a:r>
              <a:rPr lang="en-US" sz="2200" dirty="0">
                <a:solidFill>
                  <a:schemeClr val="bg1"/>
                </a:solidFill>
                <a:latin typeface="Abadi Extra Light" panose="020B0204020104020204"/>
              </a:rPr>
              <a:t>Anything anywhere at your demand </a:t>
            </a:r>
          </a:p>
        </p:txBody>
      </p:sp>
      <p:pic>
        <p:nvPicPr>
          <p:cNvPr id="8" name="Picture 7" descr="Logo&#10;&#10;Description automatically generated">
            <a:extLst>
              <a:ext uri="{FF2B5EF4-FFF2-40B4-BE49-F238E27FC236}">
                <a16:creationId xmlns:a16="http://schemas.microsoft.com/office/drawing/2014/main" id="{180215F7-58F3-2540-CD54-AA0937402510}"/>
              </a:ext>
            </a:extLst>
          </p:cNvPr>
          <p:cNvPicPr>
            <a:picLocks noChangeAspect="1"/>
          </p:cNvPicPr>
          <p:nvPr/>
        </p:nvPicPr>
        <p:blipFill rotWithShape="1">
          <a:blip r:embed="rId2">
            <a:extLst>
              <a:ext uri="{28A0092B-C50C-407E-A947-70E740481C1C}">
                <a14:useLocalDpi xmlns:a14="http://schemas.microsoft.com/office/drawing/2010/main" val="0"/>
              </a:ext>
            </a:extLst>
          </a:blip>
          <a:srcRect t="19561" r="-1" b="19935"/>
          <a:stretch/>
        </p:blipFill>
        <p:spPr>
          <a:xfrm>
            <a:off x="4654297" y="10"/>
            <a:ext cx="7537704" cy="6857990"/>
          </a:xfrm>
          <a:prstGeom prst="rect">
            <a:avLst/>
          </a:prstGeom>
        </p:spPr>
      </p:pic>
    </p:spTree>
    <p:extLst>
      <p:ext uri="{BB962C8B-B14F-4D97-AF65-F5344CB8AC3E}">
        <p14:creationId xmlns:p14="http://schemas.microsoft.com/office/powerpoint/2010/main" val="1371184646"/>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EA67B5B4-3A24-436E-B663-1B2EBFF8A0C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13">
            <a:extLst>
              <a:ext uri="{FF2B5EF4-FFF2-40B4-BE49-F238E27FC236}">
                <a16:creationId xmlns:a16="http://schemas.microsoft.com/office/drawing/2014/main" id="{987FDF89-C993-41F4-A1B8-DBAFF16008A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rgbClr val="0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Shape 24">
            <a:extLst>
              <a:ext uri="{FF2B5EF4-FFF2-40B4-BE49-F238E27FC236}">
                <a16:creationId xmlns:a16="http://schemas.microsoft.com/office/drawing/2014/main" id="{D1D7179B-FF7C-482F-B3D9-2BE9ED1139F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210300" cy="6858000"/>
          </a:xfrm>
          <a:custGeom>
            <a:avLst/>
            <a:gdLst>
              <a:gd name="connsiteX0" fmla="*/ 0 w 6210300"/>
              <a:gd name="connsiteY0" fmla="*/ 0 h 6858000"/>
              <a:gd name="connsiteX1" fmla="*/ 2628900 w 6210300"/>
              <a:gd name="connsiteY1" fmla="*/ 0 h 6858000"/>
              <a:gd name="connsiteX2" fmla="*/ 3034146 w 6210300"/>
              <a:gd name="connsiteY2" fmla="*/ 0 h 6858000"/>
              <a:gd name="connsiteX3" fmla="*/ 6210300 w 6210300"/>
              <a:gd name="connsiteY3" fmla="*/ 6858000 h 6858000"/>
              <a:gd name="connsiteX4" fmla="*/ 2628900 w 6210300"/>
              <a:gd name="connsiteY4" fmla="*/ 6858000 h 6858000"/>
              <a:gd name="connsiteX5" fmla="*/ 0 w 6210300"/>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10300" h="6858000">
                <a:moveTo>
                  <a:pt x="0" y="0"/>
                </a:moveTo>
                <a:lnTo>
                  <a:pt x="2628900" y="0"/>
                </a:lnTo>
                <a:lnTo>
                  <a:pt x="3034146" y="0"/>
                </a:lnTo>
                <a:lnTo>
                  <a:pt x="6210300" y="6858000"/>
                </a:lnTo>
                <a:lnTo>
                  <a:pt x="2628900" y="6858000"/>
                </a:lnTo>
                <a:lnTo>
                  <a:pt x="0" y="6858000"/>
                </a:lnTo>
                <a:close/>
              </a:path>
            </a:pathLst>
          </a:custGeom>
          <a:solidFill>
            <a:srgbClr val="0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p:cNvSpPr>
            <a:spLocks noGrp="1"/>
          </p:cNvSpPr>
          <p:nvPr>
            <p:ph type="title"/>
          </p:nvPr>
        </p:nvSpPr>
        <p:spPr>
          <a:xfrm>
            <a:off x="924442" y="365124"/>
            <a:ext cx="2315147" cy="5811837"/>
          </a:xfrm>
        </p:spPr>
        <p:txBody>
          <a:bodyPr vert="horz">
            <a:normAutofit/>
          </a:bodyPr>
          <a:lstStyle/>
          <a:p>
            <a:r>
              <a:rPr lang="en-US" u="sng" dirty="0">
                <a:solidFill>
                  <a:srgbClr val="FFFFFF"/>
                </a:solidFill>
                <a:latin typeface="Abadi Extra Light" panose="020B0204020104020204"/>
              </a:rPr>
              <a:t>Price</a:t>
            </a:r>
          </a:p>
        </p:txBody>
      </p:sp>
      <p:sp>
        <p:nvSpPr>
          <p:cNvPr id="3" name="Content Placeholder 2"/>
          <p:cNvSpPr>
            <a:spLocks noGrp="1"/>
          </p:cNvSpPr>
          <p:nvPr>
            <p:ph idx="1"/>
          </p:nvPr>
        </p:nvSpPr>
        <p:spPr>
          <a:xfrm>
            <a:off x="3944983" y="365125"/>
            <a:ext cx="7408815" cy="5811837"/>
          </a:xfrm>
        </p:spPr>
        <p:txBody>
          <a:bodyPr anchor="ctr">
            <a:normAutofit/>
          </a:bodyPr>
          <a:lstStyle/>
          <a:p>
            <a:pPr marL="0" indent="0">
              <a:buNone/>
            </a:pPr>
            <a:r>
              <a:rPr lang="en-US" sz="2000" u="sng" dirty="0">
                <a:solidFill>
                  <a:srgbClr val="FFFFFF"/>
                </a:solidFill>
                <a:latin typeface="Abadi Extra Light" panose="020B0204020104020204"/>
              </a:rPr>
              <a:t>Strategy:</a:t>
            </a:r>
          </a:p>
          <a:p>
            <a:pPr lvl="1"/>
            <a:r>
              <a:rPr lang="en-US" sz="2000" dirty="0">
                <a:solidFill>
                  <a:srgbClr val="FFFFFF"/>
                </a:solidFill>
                <a:latin typeface="Abadi Extra Light" panose="020B0204020104020204"/>
              </a:rPr>
              <a:t>Value-Based/Adding Pricing. </a:t>
            </a:r>
            <a:endParaRPr lang="en-US" sz="2000" dirty="0" smtClean="0">
              <a:solidFill>
                <a:srgbClr val="FFFFFF"/>
              </a:solidFill>
              <a:latin typeface="Abadi Extra Light" panose="020B0204020104020204"/>
            </a:endParaRPr>
          </a:p>
          <a:p>
            <a:pPr marL="457200" lvl="1" indent="0">
              <a:buNone/>
            </a:pPr>
            <a:endParaRPr lang="en-US" sz="2000" dirty="0">
              <a:solidFill>
                <a:srgbClr val="FFFFFF"/>
              </a:solidFill>
              <a:latin typeface="Abadi Extra Light" panose="020B0204020104020204"/>
            </a:endParaRPr>
          </a:p>
          <a:p>
            <a:pPr marL="0" indent="0">
              <a:buNone/>
            </a:pPr>
            <a:r>
              <a:rPr lang="en-US" sz="2000" u="sng" dirty="0">
                <a:solidFill>
                  <a:srgbClr val="FFFFFF"/>
                </a:solidFill>
                <a:latin typeface="Abadi Extra Light" panose="020B0204020104020204"/>
              </a:rPr>
              <a:t>Product Cost Price:</a:t>
            </a:r>
          </a:p>
          <a:p>
            <a:pPr marL="800100" lvl="1" indent="-342900">
              <a:spcBef>
                <a:spcPts val="0"/>
              </a:spcBef>
              <a:buFont typeface="Symbol" panose="05050102010706020507" pitchFamily="18" charset="2"/>
              <a:buChar char=""/>
            </a:pPr>
            <a:r>
              <a:rPr lang="en-US" sz="2000" dirty="0">
                <a:solidFill>
                  <a:srgbClr val="FFFFFF"/>
                </a:solidFill>
                <a:latin typeface="Abadi Extra Light" panose="020B0204020104020204"/>
              </a:rPr>
              <a:t>Group-1: Hobby /Professionals. ( 80,000 </a:t>
            </a:r>
            <a:r>
              <a:rPr lang="en-US" sz="2000" dirty="0" err="1">
                <a:solidFill>
                  <a:srgbClr val="FFFFFF"/>
                </a:solidFill>
                <a:latin typeface="Abadi Extra Light" panose="020B0204020104020204"/>
              </a:rPr>
              <a:t>pkr</a:t>
            </a:r>
            <a:r>
              <a:rPr lang="en-US" sz="2000" dirty="0">
                <a:solidFill>
                  <a:srgbClr val="FFFFFF"/>
                </a:solidFill>
                <a:latin typeface="Abadi Extra Light" panose="020B0204020104020204"/>
              </a:rPr>
              <a:t> to 200,000 </a:t>
            </a:r>
            <a:r>
              <a:rPr lang="en-US" sz="2000" dirty="0" err="1">
                <a:solidFill>
                  <a:srgbClr val="FFFFFF"/>
                </a:solidFill>
                <a:latin typeface="Abadi Extra Light" panose="020B0204020104020204"/>
              </a:rPr>
              <a:t>pkr</a:t>
            </a:r>
            <a:r>
              <a:rPr lang="en-US" sz="2000" dirty="0">
                <a:solidFill>
                  <a:srgbClr val="FFFFFF"/>
                </a:solidFill>
                <a:latin typeface="Abadi Extra Light" panose="020B0204020104020204"/>
              </a:rPr>
              <a:t>)</a:t>
            </a:r>
          </a:p>
          <a:p>
            <a:pPr marL="800100" lvl="1" indent="-342900">
              <a:spcBef>
                <a:spcPts val="0"/>
              </a:spcBef>
              <a:buFont typeface="Symbol" panose="05050102010706020507" pitchFamily="18" charset="2"/>
              <a:buChar char=""/>
            </a:pPr>
            <a:r>
              <a:rPr lang="en-US" sz="2000" dirty="0">
                <a:solidFill>
                  <a:srgbClr val="FFFFFF"/>
                </a:solidFill>
                <a:latin typeface="Abadi Extra Light" panose="020B0204020104020204"/>
              </a:rPr>
              <a:t>Group-2: Industrial. (1,50,000 </a:t>
            </a:r>
            <a:r>
              <a:rPr lang="en-US" sz="2000" dirty="0" err="1">
                <a:solidFill>
                  <a:srgbClr val="FFFFFF"/>
                </a:solidFill>
                <a:latin typeface="Abadi Extra Light" panose="020B0204020104020204"/>
              </a:rPr>
              <a:t>pkr</a:t>
            </a:r>
            <a:r>
              <a:rPr lang="en-US" sz="2000" dirty="0">
                <a:solidFill>
                  <a:srgbClr val="FFFFFF"/>
                </a:solidFill>
                <a:latin typeface="Abadi Extra Light" panose="020B0204020104020204"/>
              </a:rPr>
              <a:t> </a:t>
            </a:r>
            <a:r>
              <a:rPr lang="en-US" sz="2000" dirty="0" smtClean="0">
                <a:solidFill>
                  <a:srgbClr val="FFFFFF"/>
                </a:solidFill>
                <a:latin typeface="Abadi Extra Light" panose="020B0204020104020204"/>
              </a:rPr>
              <a:t>to 4,490,000</a:t>
            </a:r>
            <a:r>
              <a:rPr lang="en-US" sz="2000" dirty="0">
                <a:solidFill>
                  <a:srgbClr val="FFFFFF"/>
                </a:solidFill>
                <a:latin typeface="Abadi Extra Light" panose="020B0204020104020204"/>
              </a:rPr>
              <a:t>)</a:t>
            </a:r>
          </a:p>
          <a:p>
            <a:pPr marL="800100" lvl="1" indent="-342900">
              <a:spcBef>
                <a:spcPts val="0"/>
              </a:spcBef>
              <a:buFont typeface="Symbol" panose="05050102010706020507" pitchFamily="18" charset="2"/>
              <a:buChar char=""/>
            </a:pPr>
            <a:r>
              <a:rPr lang="en-US" sz="2000" dirty="0">
                <a:solidFill>
                  <a:srgbClr val="FFFFFF"/>
                </a:solidFill>
                <a:latin typeface="Abadi Extra Light" panose="020B0204020104020204"/>
              </a:rPr>
              <a:t>Group-3: Military. (7,50,000 </a:t>
            </a:r>
            <a:r>
              <a:rPr lang="en-US" sz="2000" dirty="0" err="1">
                <a:solidFill>
                  <a:srgbClr val="FFFFFF"/>
                </a:solidFill>
                <a:latin typeface="Abadi Extra Light" panose="020B0204020104020204"/>
              </a:rPr>
              <a:t>pkr</a:t>
            </a:r>
            <a:r>
              <a:rPr lang="en-US" sz="2000" dirty="0">
                <a:solidFill>
                  <a:srgbClr val="FFFFFF"/>
                </a:solidFill>
                <a:latin typeface="Abadi Extra Light" panose="020B0204020104020204"/>
              </a:rPr>
              <a:t> to 8,980,000,000</a:t>
            </a:r>
            <a:r>
              <a:rPr lang="en-US" sz="2000" dirty="0" smtClean="0">
                <a:solidFill>
                  <a:srgbClr val="FFFFFF"/>
                </a:solidFill>
                <a:latin typeface="Abadi Extra Light" panose="020B0204020104020204"/>
              </a:rPr>
              <a:t>)</a:t>
            </a:r>
          </a:p>
          <a:p>
            <a:pPr marL="457200" lvl="1" indent="0">
              <a:spcBef>
                <a:spcPts val="0"/>
              </a:spcBef>
              <a:buNone/>
            </a:pPr>
            <a:endParaRPr lang="en-US" sz="2000" dirty="0">
              <a:solidFill>
                <a:srgbClr val="FFFFFF"/>
              </a:solidFill>
              <a:latin typeface="Abadi Extra Light" panose="020B0204020104020204"/>
              <a:ea typeface="Calibri" panose="020F0502020204030204" pitchFamily="34" charset="0"/>
              <a:cs typeface="Times New Roman" panose="02020603050405020304" pitchFamily="18" charset="0"/>
            </a:endParaRPr>
          </a:p>
          <a:p>
            <a:pPr marL="0" indent="0">
              <a:buNone/>
            </a:pPr>
            <a:r>
              <a:rPr lang="en-US" sz="2000" u="sng" dirty="0">
                <a:solidFill>
                  <a:srgbClr val="FFFFFF"/>
                </a:solidFill>
                <a:latin typeface="Abadi Extra Light" panose="020B0204020104020204"/>
              </a:rPr>
              <a:t>Product Selling Price:</a:t>
            </a:r>
          </a:p>
          <a:p>
            <a:pPr lvl="1"/>
            <a:r>
              <a:rPr lang="en-US" sz="2000" dirty="0">
                <a:solidFill>
                  <a:srgbClr val="FFFFFF"/>
                </a:solidFill>
                <a:latin typeface="Abadi Extra Light" panose="020B0204020104020204"/>
              </a:rPr>
              <a:t>List of categories with respect to estimated price:</a:t>
            </a:r>
          </a:p>
          <a:p>
            <a:pPr marL="1257300" lvl="2" indent="-342900">
              <a:spcBef>
                <a:spcPts val="0"/>
              </a:spcBef>
              <a:buFont typeface="Symbol" panose="05050102010706020507" pitchFamily="18" charset="2"/>
              <a:buChar char=""/>
            </a:pPr>
            <a:r>
              <a:rPr lang="en-US" dirty="0">
                <a:solidFill>
                  <a:srgbClr val="FFFFFF"/>
                </a:solidFill>
                <a:latin typeface="Abadi Extra Light" panose="020B0204020104020204"/>
              </a:rPr>
              <a:t>Group-1: Hobby /Professionals. (130,000 </a:t>
            </a:r>
            <a:r>
              <a:rPr lang="en-US" dirty="0" err="1">
                <a:solidFill>
                  <a:srgbClr val="FFFFFF"/>
                </a:solidFill>
                <a:latin typeface="Abadi Extra Light" panose="020B0204020104020204"/>
              </a:rPr>
              <a:t>pkr</a:t>
            </a:r>
            <a:r>
              <a:rPr lang="en-US" dirty="0">
                <a:solidFill>
                  <a:srgbClr val="FFFFFF"/>
                </a:solidFill>
                <a:latin typeface="Abadi Extra Light" panose="020B0204020104020204"/>
              </a:rPr>
              <a:t> to 250,000 </a:t>
            </a:r>
            <a:r>
              <a:rPr lang="en-US" dirty="0" err="1">
                <a:solidFill>
                  <a:srgbClr val="FFFFFF"/>
                </a:solidFill>
                <a:latin typeface="Abadi Extra Light" panose="020B0204020104020204"/>
              </a:rPr>
              <a:t>pkr</a:t>
            </a:r>
            <a:r>
              <a:rPr lang="en-US" dirty="0">
                <a:solidFill>
                  <a:srgbClr val="FFFFFF"/>
                </a:solidFill>
                <a:latin typeface="Abadi Extra Light" panose="020B0204020104020204"/>
              </a:rPr>
              <a:t>)</a:t>
            </a:r>
          </a:p>
          <a:p>
            <a:pPr marL="1257300" lvl="2" indent="-342900">
              <a:spcBef>
                <a:spcPts val="0"/>
              </a:spcBef>
              <a:buFont typeface="Symbol" panose="05050102010706020507" pitchFamily="18" charset="2"/>
              <a:buChar char=""/>
            </a:pPr>
            <a:r>
              <a:rPr lang="en-US" dirty="0">
                <a:solidFill>
                  <a:srgbClr val="FFFFFF"/>
                </a:solidFill>
                <a:latin typeface="Abadi Extra Light" panose="020B0204020104020204"/>
              </a:rPr>
              <a:t>Group-2: Industrial. (200,000 </a:t>
            </a:r>
            <a:r>
              <a:rPr lang="en-US" dirty="0" err="1">
                <a:solidFill>
                  <a:srgbClr val="FFFFFF"/>
                </a:solidFill>
                <a:latin typeface="Abadi Extra Light" panose="020B0204020104020204"/>
              </a:rPr>
              <a:t>pkr</a:t>
            </a:r>
            <a:r>
              <a:rPr lang="en-US" dirty="0">
                <a:solidFill>
                  <a:srgbClr val="FFFFFF"/>
                </a:solidFill>
                <a:latin typeface="Abadi Extra Light" panose="020B0204020104020204"/>
              </a:rPr>
              <a:t> to 4,990,000)</a:t>
            </a:r>
          </a:p>
          <a:p>
            <a:pPr marL="1257300" lvl="2" indent="-342900">
              <a:spcBef>
                <a:spcPts val="0"/>
              </a:spcBef>
              <a:buFont typeface="Symbol" panose="05050102010706020507" pitchFamily="18" charset="2"/>
              <a:buChar char=""/>
            </a:pPr>
            <a:r>
              <a:rPr lang="en-US" dirty="0">
                <a:solidFill>
                  <a:srgbClr val="FFFFFF"/>
                </a:solidFill>
                <a:latin typeface="Abadi Extra Light" panose="020B0204020104020204"/>
              </a:rPr>
              <a:t>Group-3: Military. (800,000 </a:t>
            </a:r>
            <a:r>
              <a:rPr lang="en-US" dirty="0" err="1">
                <a:solidFill>
                  <a:srgbClr val="FFFFFF"/>
                </a:solidFill>
                <a:latin typeface="Abadi Extra Light" panose="020B0204020104020204"/>
              </a:rPr>
              <a:t>pkr</a:t>
            </a:r>
            <a:r>
              <a:rPr lang="en-US" dirty="0">
                <a:solidFill>
                  <a:srgbClr val="FFFFFF"/>
                </a:solidFill>
                <a:latin typeface="Abadi Extra Light" panose="020B0204020104020204"/>
              </a:rPr>
              <a:t> to 9,990,000,000)</a:t>
            </a:r>
          </a:p>
        </p:txBody>
      </p:sp>
    </p:spTree>
    <p:extLst>
      <p:ext uri="{BB962C8B-B14F-4D97-AF65-F5344CB8AC3E}">
        <p14:creationId xmlns:p14="http://schemas.microsoft.com/office/powerpoint/2010/main" val="1283583818"/>
      </p:ext>
    </p:extLst>
  </p:cSld>
  <p:clrMapOvr>
    <a:overrideClrMapping bg1="dk1" tx1="lt1" bg2="dk2" tx2="lt2" accent1="accent1" accent2="accent2" accent3="accent3" accent4="accent4" accent5="accent5" accent6="accent6" hlink="hlink" folHlink="folHlink"/>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 calcmode="lin" valueType="num">
                                      <p:cBhvr additive="base">
                                        <p:cTn id="1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 calcmode="lin" valueType="num">
                                      <p:cBhvr additive="base">
                                        <p:cTn id="23"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 calcmode="lin" valueType="num">
                                      <p:cBhvr additive="base">
                                        <p:cTn id="2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 calcmode="lin" valueType="num">
                                      <p:cBhvr additive="base">
                                        <p:cTn id="31"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5" end="5"/>
                                            </p:txEl>
                                          </p:spTgt>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 calcmode="lin" valueType="num">
                                      <p:cBhvr additive="base">
                                        <p:cTn id="35"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3">
                                            <p:txEl>
                                              <p:pRg st="8" end="8"/>
                                            </p:txEl>
                                          </p:spTgt>
                                        </p:tgtEl>
                                        <p:attrNameLst>
                                          <p:attrName>style.visibility</p:attrName>
                                        </p:attrNameLst>
                                      </p:cBhvr>
                                      <p:to>
                                        <p:strVal val="visible"/>
                                      </p:to>
                                    </p:set>
                                    <p:anim calcmode="lin" valueType="num">
                                      <p:cBhvr additive="base">
                                        <p:cTn id="41"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3">
                                            <p:txEl>
                                              <p:pRg st="8" end="8"/>
                                            </p:txEl>
                                          </p:spTgt>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3">
                                            <p:txEl>
                                              <p:pRg st="9" end="9"/>
                                            </p:txEl>
                                          </p:spTgt>
                                        </p:tgtEl>
                                        <p:attrNameLst>
                                          <p:attrName>style.visibility</p:attrName>
                                        </p:attrNameLst>
                                      </p:cBhvr>
                                      <p:to>
                                        <p:strVal val="visible"/>
                                      </p:to>
                                    </p:set>
                                    <p:anim calcmode="lin" valueType="num">
                                      <p:cBhvr additive="base">
                                        <p:cTn id="45"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3">
                                            <p:txEl>
                                              <p:pRg st="9" end="9"/>
                                            </p:txEl>
                                          </p:spTgt>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stCondLst>
                                    <p:cond delay="0"/>
                                  </p:stCondLst>
                                  <p:childTnLst>
                                    <p:set>
                                      <p:cBhvr>
                                        <p:cTn id="48" dur="1" fill="hold">
                                          <p:stCondLst>
                                            <p:cond delay="0"/>
                                          </p:stCondLst>
                                        </p:cTn>
                                        <p:tgtEl>
                                          <p:spTgt spid="3">
                                            <p:txEl>
                                              <p:pRg st="10" end="10"/>
                                            </p:txEl>
                                          </p:spTgt>
                                        </p:tgtEl>
                                        <p:attrNameLst>
                                          <p:attrName>style.visibility</p:attrName>
                                        </p:attrNameLst>
                                      </p:cBhvr>
                                      <p:to>
                                        <p:strVal val="visible"/>
                                      </p:to>
                                    </p:set>
                                    <p:anim calcmode="lin" valueType="num">
                                      <p:cBhvr additive="base">
                                        <p:cTn id="49"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10" end="10"/>
                                            </p:txEl>
                                          </p:spTgt>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3">
                                            <p:txEl>
                                              <p:pRg st="11" end="11"/>
                                            </p:txEl>
                                          </p:spTgt>
                                        </p:tgtEl>
                                        <p:attrNameLst>
                                          <p:attrName>style.visibility</p:attrName>
                                        </p:attrNameLst>
                                      </p:cBhvr>
                                      <p:to>
                                        <p:strVal val="visible"/>
                                      </p:to>
                                    </p:set>
                                    <p:anim calcmode="lin" valueType="num">
                                      <p:cBhvr additive="base">
                                        <p:cTn id="53" dur="500" fill="hold"/>
                                        <p:tgtEl>
                                          <p:spTgt spid="3">
                                            <p:txEl>
                                              <p:pRg st="11" end="11"/>
                                            </p:txEl>
                                          </p:spTgt>
                                        </p:tgtEl>
                                        <p:attrNameLst>
                                          <p:attrName>ppt_x</p:attrName>
                                        </p:attrNameLst>
                                      </p:cBhvr>
                                      <p:tavLst>
                                        <p:tav tm="0">
                                          <p:val>
                                            <p:strVal val="#ppt_x"/>
                                          </p:val>
                                        </p:tav>
                                        <p:tav tm="100000">
                                          <p:val>
                                            <p:strVal val="#ppt_x"/>
                                          </p:val>
                                        </p:tav>
                                      </p:tavLst>
                                    </p:anim>
                                    <p:anim calcmode="lin" valueType="num">
                                      <p:cBhvr additive="base">
                                        <p:cTn id="54" dur="500" fill="hold"/>
                                        <p:tgtEl>
                                          <p:spTgt spid="3">
                                            <p:txEl>
                                              <p:pRg st="11" end="11"/>
                                            </p:txEl>
                                          </p:spTgt>
                                        </p:tgtEl>
                                        <p:attrNameLst>
                                          <p:attrName>ppt_y</p:attrName>
                                        </p:attrNameLst>
                                      </p:cBhvr>
                                      <p:tavLst>
                                        <p:tav tm="0">
                                          <p:val>
                                            <p:strVal val="1+#ppt_h/2"/>
                                          </p:val>
                                        </p:tav>
                                        <p:tav tm="100000">
                                          <p:val>
                                            <p:strVal val="#ppt_y"/>
                                          </p:val>
                                        </p:tav>
                                      </p:tavLst>
                                    </p:anim>
                                  </p:childTnLst>
                                </p:cTn>
                              </p:par>
                              <p:par>
                                <p:cTn id="55" presetID="2" presetClass="entr" presetSubtype="4" fill="hold" grpId="0" nodeType="withEffect">
                                  <p:stCondLst>
                                    <p:cond delay="0"/>
                                  </p:stCondLst>
                                  <p:childTnLst>
                                    <p:set>
                                      <p:cBhvr>
                                        <p:cTn id="56" dur="1" fill="hold">
                                          <p:stCondLst>
                                            <p:cond delay="0"/>
                                          </p:stCondLst>
                                        </p:cTn>
                                        <p:tgtEl>
                                          <p:spTgt spid="3">
                                            <p:txEl>
                                              <p:pRg st="12" end="12"/>
                                            </p:txEl>
                                          </p:spTgt>
                                        </p:tgtEl>
                                        <p:attrNameLst>
                                          <p:attrName>style.visibility</p:attrName>
                                        </p:attrNameLst>
                                      </p:cBhvr>
                                      <p:to>
                                        <p:strVal val="visible"/>
                                      </p:to>
                                    </p:set>
                                    <p:anim calcmode="lin" valueType="num">
                                      <p:cBhvr additive="base">
                                        <p:cTn id="57" dur="500" fill="hold"/>
                                        <p:tgtEl>
                                          <p:spTgt spid="3">
                                            <p:txEl>
                                              <p:pRg st="12" end="12"/>
                                            </p:txEl>
                                          </p:spTgt>
                                        </p:tgtEl>
                                        <p:attrNameLst>
                                          <p:attrName>ppt_x</p:attrName>
                                        </p:attrNameLst>
                                      </p:cBhvr>
                                      <p:tavLst>
                                        <p:tav tm="0">
                                          <p:val>
                                            <p:strVal val="#ppt_x"/>
                                          </p:val>
                                        </p:tav>
                                        <p:tav tm="100000">
                                          <p:val>
                                            <p:strVal val="#ppt_x"/>
                                          </p:val>
                                        </p:tav>
                                      </p:tavLst>
                                    </p:anim>
                                    <p:anim calcmode="lin" valueType="num">
                                      <p:cBhvr additive="base">
                                        <p:cTn id="58" dur="500" fill="hold"/>
                                        <p:tgtEl>
                                          <p:spTgt spid="3">
                                            <p:txEl>
                                              <p:pRg st="12" end="1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EA67B5B4-3A24-436E-B663-1B2EBFF8A0C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13">
            <a:extLst>
              <a:ext uri="{FF2B5EF4-FFF2-40B4-BE49-F238E27FC236}">
                <a16:creationId xmlns:a16="http://schemas.microsoft.com/office/drawing/2014/main" id="{987FDF89-C993-41F4-A1B8-DBAFF16008A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rgbClr val="0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D1D7179B-FF7C-482F-B3D9-2BE9ED1139F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210300" cy="6858000"/>
          </a:xfrm>
          <a:custGeom>
            <a:avLst/>
            <a:gdLst>
              <a:gd name="connsiteX0" fmla="*/ 0 w 6210300"/>
              <a:gd name="connsiteY0" fmla="*/ 0 h 6858000"/>
              <a:gd name="connsiteX1" fmla="*/ 2628900 w 6210300"/>
              <a:gd name="connsiteY1" fmla="*/ 0 h 6858000"/>
              <a:gd name="connsiteX2" fmla="*/ 3034146 w 6210300"/>
              <a:gd name="connsiteY2" fmla="*/ 0 h 6858000"/>
              <a:gd name="connsiteX3" fmla="*/ 6210300 w 6210300"/>
              <a:gd name="connsiteY3" fmla="*/ 6858000 h 6858000"/>
              <a:gd name="connsiteX4" fmla="*/ 2628900 w 6210300"/>
              <a:gd name="connsiteY4" fmla="*/ 6858000 h 6858000"/>
              <a:gd name="connsiteX5" fmla="*/ 0 w 6210300"/>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10300" h="6858000">
                <a:moveTo>
                  <a:pt x="0" y="0"/>
                </a:moveTo>
                <a:lnTo>
                  <a:pt x="2628900" y="0"/>
                </a:lnTo>
                <a:lnTo>
                  <a:pt x="3034146" y="0"/>
                </a:lnTo>
                <a:lnTo>
                  <a:pt x="6210300" y="6858000"/>
                </a:lnTo>
                <a:lnTo>
                  <a:pt x="2628900" y="6858000"/>
                </a:lnTo>
                <a:lnTo>
                  <a:pt x="0" y="6858000"/>
                </a:lnTo>
                <a:close/>
              </a:path>
            </a:pathLst>
          </a:custGeom>
          <a:solidFill>
            <a:srgbClr val="0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p:cNvSpPr>
            <a:spLocks noGrp="1"/>
          </p:cNvSpPr>
          <p:nvPr>
            <p:ph type="title"/>
          </p:nvPr>
        </p:nvSpPr>
        <p:spPr>
          <a:xfrm>
            <a:off x="833003" y="365125"/>
            <a:ext cx="2158392" cy="5811837"/>
          </a:xfrm>
        </p:spPr>
        <p:txBody>
          <a:bodyPr vert="horz">
            <a:normAutofit/>
          </a:bodyPr>
          <a:lstStyle/>
          <a:p>
            <a:r>
              <a:rPr lang="en-US" u="sng" dirty="0">
                <a:solidFill>
                  <a:srgbClr val="FFFFFF"/>
                </a:solidFill>
                <a:latin typeface="Abadi Extra Light" panose="020B0204020104020204"/>
              </a:rPr>
              <a:t>Place</a:t>
            </a:r>
          </a:p>
        </p:txBody>
      </p:sp>
      <p:sp>
        <p:nvSpPr>
          <p:cNvPr id="3" name="Content Placeholder 2"/>
          <p:cNvSpPr>
            <a:spLocks noGrp="1"/>
          </p:cNvSpPr>
          <p:nvPr>
            <p:ph idx="1"/>
          </p:nvPr>
        </p:nvSpPr>
        <p:spPr>
          <a:xfrm>
            <a:off x="3958047" y="365125"/>
            <a:ext cx="8020594" cy="6127115"/>
          </a:xfrm>
        </p:spPr>
        <p:txBody>
          <a:bodyPr anchor="ctr">
            <a:normAutofit/>
          </a:bodyPr>
          <a:lstStyle/>
          <a:p>
            <a:pPr marL="0" indent="0">
              <a:buNone/>
            </a:pPr>
            <a:r>
              <a:rPr lang="en-US" sz="2400" u="sng" dirty="0">
                <a:solidFill>
                  <a:srgbClr val="FFFFFF"/>
                </a:solidFill>
                <a:latin typeface="Abadi Extra Light" panose="020B0204020104020204"/>
              </a:rPr>
              <a:t>D</a:t>
            </a:r>
            <a:r>
              <a:rPr lang="en-US" sz="2400" u="sng" dirty="0" smtClean="0">
                <a:solidFill>
                  <a:srgbClr val="FFFFFF"/>
                </a:solidFill>
                <a:latin typeface="Abadi Extra Light" panose="020B0204020104020204"/>
              </a:rPr>
              <a:t>irect marketing channel: </a:t>
            </a:r>
          </a:p>
          <a:p>
            <a:pPr marL="0" indent="0">
              <a:buNone/>
            </a:pPr>
            <a:endParaRPr lang="en-US" sz="2400" u="sng" dirty="0" smtClean="0">
              <a:solidFill>
                <a:srgbClr val="FFFFFF"/>
              </a:solidFill>
              <a:latin typeface="Abadi Extra Light" panose="020B0204020104020204"/>
            </a:endParaRPr>
          </a:p>
          <a:p>
            <a:pPr marL="0" indent="0">
              <a:buNone/>
            </a:pPr>
            <a:endParaRPr lang="en-US" sz="2400" u="sng" dirty="0">
              <a:solidFill>
                <a:srgbClr val="FFFFFF"/>
              </a:solidFill>
              <a:latin typeface="Abadi Extra Light" panose="020B0204020104020204"/>
            </a:endParaRPr>
          </a:p>
          <a:p>
            <a:pPr marL="0" indent="0">
              <a:buNone/>
            </a:pPr>
            <a:endParaRPr lang="en-US" sz="2400" u="sng" dirty="0" smtClean="0">
              <a:solidFill>
                <a:srgbClr val="FFFFFF"/>
              </a:solidFill>
              <a:latin typeface="Abadi Extra Light" panose="020B0204020104020204"/>
            </a:endParaRPr>
          </a:p>
          <a:p>
            <a:pPr marL="0" indent="0">
              <a:buNone/>
            </a:pPr>
            <a:endParaRPr lang="en-US" sz="2400" u="sng" dirty="0">
              <a:solidFill>
                <a:srgbClr val="FFFFFF"/>
              </a:solidFill>
              <a:latin typeface="Abadi Extra Light" panose="020B0204020104020204"/>
            </a:endParaRPr>
          </a:p>
          <a:p>
            <a:pPr marL="0" indent="0">
              <a:buNone/>
            </a:pPr>
            <a:endParaRPr lang="en-US" sz="2400" u="sng" dirty="0" smtClean="0">
              <a:solidFill>
                <a:srgbClr val="FFFFFF"/>
              </a:solidFill>
              <a:latin typeface="Abadi Extra Light" panose="020B0204020104020204"/>
            </a:endParaRPr>
          </a:p>
          <a:p>
            <a:pPr marL="0" indent="0">
              <a:buNone/>
            </a:pPr>
            <a:endParaRPr lang="en-US" sz="2400" u="sng" dirty="0" smtClean="0">
              <a:solidFill>
                <a:srgbClr val="FFFFFF"/>
              </a:solidFill>
              <a:latin typeface="Abadi Extra Light" panose="020B0204020104020204"/>
            </a:endParaRPr>
          </a:p>
          <a:p>
            <a:pPr marL="0" indent="0">
              <a:buNone/>
            </a:pPr>
            <a:r>
              <a:rPr lang="en-US" sz="2400" dirty="0" smtClean="0">
                <a:solidFill>
                  <a:srgbClr val="FFFFFF"/>
                </a:solidFill>
                <a:latin typeface="Abadi Extra Light" panose="020B0204020104020204"/>
              </a:rPr>
              <a:t>                         </a:t>
            </a:r>
            <a:endParaRPr lang="en-US" sz="2400" dirty="0">
              <a:solidFill>
                <a:srgbClr val="FFFFFF"/>
              </a:solidFill>
              <a:latin typeface="Abadi Extra Light" panose="020B0204020104020204"/>
            </a:endParaRPr>
          </a:p>
          <a:p>
            <a:pPr marL="0" indent="0">
              <a:buNone/>
            </a:pPr>
            <a:endParaRPr lang="en-US" sz="2400" u="sng" dirty="0">
              <a:solidFill>
                <a:srgbClr val="FFFFFF"/>
              </a:solidFill>
              <a:latin typeface="Abadi Extra Light" panose="020B0204020104020204"/>
            </a:endParaRPr>
          </a:p>
          <a:p>
            <a:pPr marL="0" indent="0">
              <a:buNone/>
            </a:pPr>
            <a:endParaRPr lang="en-US" sz="2400" u="sng" dirty="0" smtClean="0">
              <a:solidFill>
                <a:srgbClr val="FFFFFF"/>
              </a:solidFill>
              <a:latin typeface="Abadi Extra Light" panose="020B0204020104020204"/>
            </a:endParaRPr>
          </a:p>
          <a:p>
            <a:pPr marL="0" indent="0">
              <a:buNone/>
            </a:pPr>
            <a:r>
              <a:rPr lang="en-US" sz="2400" u="sng" dirty="0" smtClean="0">
                <a:solidFill>
                  <a:srgbClr val="FFFFFF"/>
                </a:solidFill>
                <a:latin typeface="Abadi Extra Light" panose="020B0204020104020204"/>
              </a:rPr>
              <a:t>                                                                       </a:t>
            </a:r>
            <a:endParaRPr lang="en-US" sz="2400" u="sng" dirty="0">
              <a:solidFill>
                <a:srgbClr val="FFFFFF"/>
              </a:solidFill>
              <a:latin typeface="Abadi Extra Light" panose="020B0204020104020204"/>
            </a:endParaRPr>
          </a:p>
          <a:p>
            <a:pPr marL="0" indent="0">
              <a:buNone/>
            </a:pPr>
            <a:r>
              <a:rPr lang="en-US" sz="2400" u="sng" dirty="0" smtClean="0">
                <a:solidFill>
                  <a:srgbClr val="FFFFFF"/>
                </a:solidFill>
                <a:latin typeface="Abadi Extra Light" panose="020B0204020104020204"/>
              </a:rPr>
              <a:t>                                     </a:t>
            </a:r>
            <a:endParaRPr lang="en-US" sz="2400" u="sng" dirty="0">
              <a:solidFill>
                <a:srgbClr val="FFFFFF"/>
              </a:solidFill>
              <a:latin typeface="Abadi Extra Light" panose="020B0204020104020204"/>
            </a:endParaRPr>
          </a:p>
          <a:p>
            <a:pPr marL="0" indent="0">
              <a:buNone/>
            </a:pPr>
            <a:endParaRPr lang="en-US" sz="2000" dirty="0">
              <a:solidFill>
                <a:srgbClr val="FFFFFF"/>
              </a:solidFill>
            </a:endParaRPr>
          </a:p>
        </p:txBody>
      </p:sp>
      <p:sp>
        <p:nvSpPr>
          <p:cNvPr id="7" name="Rounded Rectangle 6"/>
          <p:cNvSpPr/>
          <p:nvPr/>
        </p:nvSpPr>
        <p:spPr>
          <a:xfrm>
            <a:off x="5808443" y="1812673"/>
            <a:ext cx="2027762" cy="725805"/>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8" name="Rounded Rectangle 7"/>
          <p:cNvSpPr/>
          <p:nvPr/>
        </p:nvSpPr>
        <p:spPr>
          <a:xfrm>
            <a:off x="5893377" y="4804655"/>
            <a:ext cx="2027762" cy="725805"/>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4" name="Right Arrow 3"/>
          <p:cNvSpPr/>
          <p:nvPr/>
        </p:nvSpPr>
        <p:spPr>
          <a:xfrm rot="5400000">
            <a:off x="5722324" y="3565100"/>
            <a:ext cx="2263954" cy="210711"/>
          </a:xfrm>
          <a:prstGeom prst="rightArrow">
            <a:avLst/>
          </a:prstGeom>
          <a:solidFill>
            <a:schemeClr val="bg1">
              <a:lumMod val="95000"/>
              <a:lumOff val="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6096000" y="1990910"/>
            <a:ext cx="1588499" cy="369332"/>
          </a:xfrm>
          <a:prstGeom prst="rect">
            <a:avLst/>
          </a:prstGeom>
          <a:noFill/>
        </p:spPr>
        <p:txBody>
          <a:bodyPr wrap="square" rtlCol="0">
            <a:spAutoFit/>
          </a:bodyPr>
          <a:lstStyle/>
          <a:p>
            <a:r>
              <a:rPr lang="en-US" dirty="0" smtClean="0"/>
              <a:t>Manufacturer</a:t>
            </a:r>
            <a:endParaRPr lang="en-US" dirty="0"/>
          </a:p>
        </p:txBody>
      </p:sp>
      <p:sp>
        <p:nvSpPr>
          <p:cNvPr id="6" name="TextBox 5"/>
          <p:cNvSpPr txBox="1"/>
          <p:nvPr/>
        </p:nvSpPr>
        <p:spPr>
          <a:xfrm>
            <a:off x="6047694" y="4980669"/>
            <a:ext cx="1685109" cy="369332"/>
          </a:xfrm>
          <a:prstGeom prst="rect">
            <a:avLst/>
          </a:prstGeom>
          <a:noFill/>
        </p:spPr>
        <p:txBody>
          <a:bodyPr wrap="square" rtlCol="0">
            <a:spAutoFit/>
          </a:bodyPr>
          <a:lstStyle/>
          <a:p>
            <a:pPr algn="ctr"/>
            <a:r>
              <a:rPr lang="en-US" dirty="0" smtClean="0"/>
              <a:t>Customer</a:t>
            </a:r>
            <a:endParaRPr lang="en-US" dirty="0"/>
          </a:p>
        </p:txBody>
      </p:sp>
      <p:sp>
        <p:nvSpPr>
          <p:cNvPr id="9" name="TextBox 8"/>
          <p:cNvSpPr txBox="1"/>
          <p:nvPr/>
        </p:nvSpPr>
        <p:spPr>
          <a:xfrm>
            <a:off x="7184571" y="3070290"/>
            <a:ext cx="4232366" cy="646331"/>
          </a:xfrm>
          <a:prstGeom prst="rect">
            <a:avLst/>
          </a:prstGeom>
          <a:noFill/>
        </p:spPr>
        <p:txBody>
          <a:bodyPr wrap="square" rtlCol="0">
            <a:spAutoFit/>
          </a:bodyPr>
          <a:lstStyle/>
          <a:p>
            <a:r>
              <a:rPr lang="en-US" dirty="0">
                <a:solidFill>
                  <a:srgbClr val="FFFFFF"/>
                </a:solidFill>
                <a:latin typeface="Abadi Extra Light" panose="020B0204020104020204"/>
              </a:rPr>
              <a:t>Payment is done either by cash at the office or transfer to companies account.</a:t>
            </a:r>
            <a:endParaRPr lang="en-US" dirty="0">
              <a:solidFill>
                <a:srgbClr val="FFFFFF"/>
              </a:solidFill>
              <a:latin typeface="Abadi Extra Light" panose="020B0204020104020204"/>
            </a:endParaRPr>
          </a:p>
        </p:txBody>
      </p:sp>
      <p:sp>
        <p:nvSpPr>
          <p:cNvPr id="10" name="TextBox 9"/>
          <p:cNvSpPr txBox="1"/>
          <p:nvPr/>
        </p:nvSpPr>
        <p:spPr>
          <a:xfrm>
            <a:off x="4136423" y="1280861"/>
            <a:ext cx="7096151" cy="369332"/>
          </a:xfrm>
          <a:prstGeom prst="rect">
            <a:avLst/>
          </a:prstGeom>
          <a:noFill/>
        </p:spPr>
        <p:txBody>
          <a:bodyPr wrap="square" rtlCol="0">
            <a:spAutoFit/>
          </a:bodyPr>
          <a:lstStyle/>
          <a:p>
            <a:r>
              <a:rPr lang="en-US" dirty="0" smtClean="0">
                <a:solidFill>
                  <a:srgbClr val="FFFFFF"/>
                </a:solidFill>
                <a:latin typeface="Abadi Extra Light" panose="020B0204020104020204"/>
              </a:rPr>
              <a:t>Office in urban localities where all the customers are approachable</a:t>
            </a:r>
            <a:endParaRPr lang="en-US" dirty="0">
              <a:solidFill>
                <a:srgbClr val="FFFFFF"/>
              </a:solidFill>
              <a:latin typeface="Abadi Extra Light" panose="020B0204020104020204"/>
            </a:endParaRPr>
          </a:p>
        </p:txBody>
      </p:sp>
    </p:spTree>
    <p:extLst>
      <p:ext uri="{BB962C8B-B14F-4D97-AF65-F5344CB8AC3E}">
        <p14:creationId xmlns:p14="http://schemas.microsoft.com/office/powerpoint/2010/main" val="1654694302"/>
      </p:ext>
    </p:extLst>
  </p:cSld>
  <p:clrMapOvr>
    <a:overrideClrMapping bg1="dk1" tx1="lt1" bg2="dk2" tx2="lt2" accent1="accent1" accent2="accent2" accent3="accent3" accent4="accent4" accent5="accent5" accent6="accent6" hlink="hlink" folHlink="folHlink"/>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anim calcmode="lin" valueType="num">
                                      <p:cBhvr additive="base">
                                        <p:cTn id="1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anim calcmode="lin" valueType="num">
                                      <p:cBhvr additive="base">
                                        <p:cTn id="25"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11" end="11"/>
                                            </p:txEl>
                                          </p:spTgt>
                                        </p:tgtEl>
                                        <p:attrNameLst>
                                          <p:attrName>style.visibility</p:attrName>
                                        </p:attrNameLst>
                                      </p:cBhvr>
                                      <p:to>
                                        <p:strVal val="visible"/>
                                      </p:to>
                                    </p:set>
                                    <p:anim calcmode="lin" valueType="num">
                                      <p:cBhvr additive="base">
                                        <p:cTn id="31" dur="500" fill="hold"/>
                                        <p:tgtEl>
                                          <p:spTgt spid="3">
                                            <p:txEl>
                                              <p:pRg st="11" end="11"/>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11" end="11"/>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anim calcmode="lin" valueType="num">
                                      <p:cBhvr additive="base">
                                        <p:cTn id="37" dur="500" fill="hold"/>
                                        <p:tgtEl>
                                          <p:spTgt spid="10"/>
                                        </p:tgtEl>
                                        <p:attrNameLst>
                                          <p:attrName>ppt_x</p:attrName>
                                        </p:attrNameLst>
                                      </p:cBhvr>
                                      <p:tavLst>
                                        <p:tav tm="0">
                                          <p:val>
                                            <p:strVal val="#ppt_x"/>
                                          </p:val>
                                        </p:tav>
                                        <p:tav tm="100000">
                                          <p:val>
                                            <p:strVal val="#ppt_x"/>
                                          </p:val>
                                        </p:tav>
                                      </p:tavLst>
                                    </p:anim>
                                    <p:anim calcmode="lin" valueType="num">
                                      <p:cBhvr additive="base">
                                        <p:cTn id="3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9"/>
                                        </p:tgtEl>
                                        <p:attrNameLst>
                                          <p:attrName>style.visibility</p:attrName>
                                        </p:attrNameLst>
                                      </p:cBhvr>
                                      <p:to>
                                        <p:strVal val="visible"/>
                                      </p:to>
                                    </p:set>
                                    <p:anim calcmode="lin" valueType="num">
                                      <p:cBhvr additive="base">
                                        <p:cTn id="43" dur="500" fill="hold"/>
                                        <p:tgtEl>
                                          <p:spTgt spid="9"/>
                                        </p:tgtEl>
                                        <p:attrNameLst>
                                          <p:attrName>ppt_x</p:attrName>
                                        </p:attrNameLst>
                                      </p:cBhvr>
                                      <p:tavLst>
                                        <p:tav tm="0">
                                          <p:val>
                                            <p:strVal val="#ppt_x"/>
                                          </p:val>
                                        </p:tav>
                                        <p:tav tm="100000">
                                          <p:val>
                                            <p:strVal val="#ppt_x"/>
                                          </p:val>
                                        </p:tav>
                                      </p:tavLst>
                                    </p:anim>
                                    <p:anim calcmode="lin" valueType="num">
                                      <p:cBhvr additive="base">
                                        <p:cTn id="4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5"/>
                                        </p:tgtEl>
                                        <p:attrNameLst>
                                          <p:attrName>style.visibility</p:attrName>
                                        </p:attrNameLst>
                                      </p:cBhvr>
                                      <p:to>
                                        <p:strVal val="visible"/>
                                      </p:to>
                                    </p:set>
                                    <p:anim calcmode="lin" valueType="num">
                                      <p:cBhvr additive="base">
                                        <p:cTn id="49" dur="500" fill="hold"/>
                                        <p:tgtEl>
                                          <p:spTgt spid="5"/>
                                        </p:tgtEl>
                                        <p:attrNameLst>
                                          <p:attrName>ppt_x</p:attrName>
                                        </p:attrNameLst>
                                      </p:cBhvr>
                                      <p:tavLst>
                                        <p:tav tm="0">
                                          <p:val>
                                            <p:strVal val="#ppt_x"/>
                                          </p:val>
                                        </p:tav>
                                        <p:tav tm="100000">
                                          <p:val>
                                            <p:strVal val="#ppt_x"/>
                                          </p:val>
                                        </p:tav>
                                      </p:tavLst>
                                    </p:anim>
                                    <p:anim calcmode="lin" valueType="num">
                                      <p:cBhvr additive="base">
                                        <p:cTn id="5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6"/>
                                        </p:tgtEl>
                                        <p:attrNameLst>
                                          <p:attrName>style.visibility</p:attrName>
                                        </p:attrNameLst>
                                      </p:cBhvr>
                                      <p:to>
                                        <p:strVal val="visible"/>
                                      </p:to>
                                    </p:set>
                                    <p:anim calcmode="lin" valueType="num">
                                      <p:cBhvr additive="base">
                                        <p:cTn id="55" dur="500" fill="hold"/>
                                        <p:tgtEl>
                                          <p:spTgt spid="6"/>
                                        </p:tgtEl>
                                        <p:attrNameLst>
                                          <p:attrName>ppt_x</p:attrName>
                                        </p:attrNameLst>
                                      </p:cBhvr>
                                      <p:tavLst>
                                        <p:tav tm="0">
                                          <p:val>
                                            <p:strVal val="#ppt_x"/>
                                          </p:val>
                                        </p:tav>
                                        <p:tav tm="100000">
                                          <p:val>
                                            <p:strVal val="#ppt_x"/>
                                          </p:val>
                                        </p:tav>
                                      </p:tavLst>
                                    </p:anim>
                                    <p:anim calcmode="lin" valueType="num">
                                      <p:cBhvr additive="base">
                                        <p:cTn id="5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5" grpId="0"/>
      <p:bldP spid="6" grpId="0"/>
      <p:bldP spid="9" grpId="0"/>
      <p:bldP spid="10"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925175" y="803325"/>
            <a:ext cx="6266825" cy="1325563"/>
          </a:xfrm>
        </p:spPr>
        <p:txBody>
          <a:bodyPr>
            <a:normAutofit/>
          </a:bodyPr>
          <a:lstStyle/>
          <a:p>
            <a:r>
              <a:rPr lang="en-US" u="sng" dirty="0">
                <a:latin typeface="Abadi Extra Light"/>
              </a:rPr>
              <a:t>Product and Packaging</a:t>
            </a:r>
          </a:p>
        </p:txBody>
      </p:sp>
      <p:sp>
        <p:nvSpPr>
          <p:cNvPr id="31" name="Freeform: Shape 30">
            <a:extLst>
              <a:ext uri="{FF2B5EF4-FFF2-40B4-BE49-F238E27FC236}">
                <a16:creationId xmlns:a16="http://schemas.microsoft.com/office/drawing/2014/main" id="{CF62D2A7-8207-488C-9F46-316BA81A16C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descr="Logo, icon, company name&#10;&#10;Description automatically generated">
            <a:extLst>
              <a:ext uri="{FF2B5EF4-FFF2-40B4-BE49-F238E27FC236}">
                <a16:creationId xmlns:a16="http://schemas.microsoft.com/office/drawing/2014/main" id="{0C7FEB24-738F-C3D7-1D33-B1AB6721A6D7}"/>
              </a:ext>
            </a:extLst>
          </p:cNvPr>
          <p:cNvPicPr>
            <a:picLocks noChangeAspect="1"/>
          </p:cNvPicPr>
          <p:nvPr/>
        </p:nvPicPr>
        <p:blipFill rotWithShape="1">
          <a:blip r:embed="rId2">
            <a:extLst>
              <a:ext uri="{28A0092B-C50C-407E-A947-70E740481C1C}">
                <a14:useLocalDpi xmlns:a14="http://schemas.microsoft.com/office/drawing/2010/main" val="0"/>
              </a:ext>
            </a:extLst>
          </a:blip>
          <a:srcRect l="2414" r="1596" b="2"/>
          <a:stretch/>
        </p:blipFill>
        <p:spPr>
          <a:xfrm>
            <a:off x="2" y="-2"/>
            <a:ext cx="5441859" cy="5654940"/>
          </a:xfrm>
          <a:custGeom>
            <a:avLst/>
            <a:gdLst/>
            <a:ahLst/>
            <a:cxnLst/>
            <a:rect l="l" t="t" r="r" b="b"/>
            <a:pathLst>
              <a:path w="5441859" h="5654940">
                <a:moveTo>
                  <a:pt x="0" y="0"/>
                </a:moveTo>
                <a:lnTo>
                  <a:pt x="4400491" y="0"/>
                </a:lnTo>
                <a:lnTo>
                  <a:pt x="4484766" y="76595"/>
                </a:lnTo>
                <a:cubicBezTo>
                  <a:pt x="5076107" y="667936"/>
                  <a:pt x="5441859" y="1484866"/>
                  <a:pt x="5441859" y="2387221"/>
                </a:cubicBezTo>
                <a:cubicBezTo>
                  <a:pt x="5441859" y="4191932"/>
                  <a:pt x="3978851" y="5654940"/>
                  <a:pt x="2174140" y="5654940"/>
                </a:cubicBezTo>
                <a:cubicBezTo>
                  <a:pt x="1412778" y="5654940"/>
                  <a:pt x="712231" y="5394557"/>
                  <a:pt x="156693" y="4957981"/>
                </a:cubicBezTo>
                <a:lnTo>
                  <a:pt x="0" y="4820612"/>
                </a:lnTo>
                <a:close/>
              </a:path>
            </a:pathLst>
          </a:custGeom>
        </p:spPr>
      </p:pic>
      <p:sp>
        <p:nvSpPr>
          <p:cNvPr id="3" name="Content Placeholder 2"/>
          <p:cNvSpPr>
            <a:spLocks noGrp="1"/>
          </p:cNvSpPr>
          <p:nvPr>
            <p:ph idx="1"/>
          </p:nvPr>
        </p:nvSpPr>
        <p:spPr>
          <a:xfrm>
            <a:off x="5925175" y="2279018"/>
            <a:ext cx="5957671" cy="3375920"/>
          </a:xfrm>
        </p:spPr>
        <p:txBody>
          <a:bodyPr anchor="t">
            <a:normAutofit/>
          </a:bodyPr>
          <a:lstStyle/>
          <a:p>
            <a:pPr marL="0" indent="0">
              <a:buNone/>
            </a:pPr>
            <a:r>
              <a:rPr lang="en-US" sz="1500" dirty="0">
                <a:latin typeface="Abadi Extra Light"/>
              </a:rPr>
              <a:t>TAG LINE: anything anywhere at your demand </a:t>
            </a:r>
          </a:p>
          <a:p>
            <a:pPr marL="0" indent="0">
              <a:buNone/>
            </a:pPr>
            <a:r>
              <a:rPr lang="en-US" sz="1500" dirty="0">
                <a:latin typeface="Abadi Extra Light"/>
              </a:rPr>
              <a:t>SOCIAL MESSAGE: Environment </a:t>
            </a:r>
            <a:r>
              <a:rPr lang="en-US" sz="1500" dirty="0" smtClean="0">
                <a:latin typeface="Abadi Extra Light"/>
              </a:rPr>
              <a:t>Friendly and Sustainability</a:t>
            </a:r>
            <a:endParaRPr lang="en-US" sz="1500" dirty="0">
              <a:latin typeface="Abadi Extra Light"/>
            </a:endParaRPr>
          </a:p>
          <a:p>
            <a:pPr marL="0" indent="0">
              <a:buNone/>
            </a:pPr>
            <a:r>
              <a:rPr lang="en-US" sz="1500" dirty="0" smtClean="0">
                <a:latin typeface="Abadi Extra Light"/>
              </a:rPr>
              <a:t>REASON FOR LOGO DESIGN:</a:t>
            </a:r>
            <a:endParaRPr lang="en-US" sz="1500" dirty="0">
              <a:latin typeface="Abadi Extra Light"/>
            </a:endParaRPr>
          </a:p>
          <a:p>
            <a:pPr marL="0" indent="0">
              <a:buNone/>
            </a:pPr>
            <a:r>
              <a:rPr lang="en-US" sz="1500" dirty="0">
                <a:latin typeface="Abadi Extra Light"/>
              </a:rPr>
              <a:t>There are 3 components of our logo :</a:t>
            </a:r>
          </a:p>
          <a:p>
            <a:pPr marL="514350" indent="-514350">
              <a:buFont typeface="+mj-lt"/>
              <a:buAutoNum type="romanLcPeriod"/>
            </a:pPr>
            <a:r>
              <a:rPr lang="en-US" sz="1500" dirty="0">
                <a:latin typeface="Abadi Extra Light"/>
              </a:rPr>
              <a:t> drone clipart: which depicts the basic product </a:t>
            </a:r>
          </a:p>
          <a:p>
            <a:pPr marL="514350" indent="-514350">
              <a:buFont typeface="+mj-lt"/>
              <a:buAutoNum type="romanLcPeriod"/>
            </a:pPr>
            <a:r>
              <a:rPr lang="en-US" sz="1500" dirty="0">
                <a:latin typeface="Abadi Extra Light"/>
              </a:rPr>
              <a:t> our company name: font style is futuristic</a:t>
            </a:r>
          </a:p>
          <a:p>
            <a:pPr marL="514350" indent="-514350">
              <a:buFont typeface="+mj-lt"/>
              <a:buAutoNum type="romanLcPeriod"/>
            </a:pPr>
            <a:r>
              <a:rPr lang="en-US" sz="1500" dirty="0">
                <a:latin typeface="Abadi Extra Light"/>
              </a:rPr>
              <a:t> black color: which shows mystery, power and finesse.</a:t>
            </a:r>
          </a:p>
          <a:p>
            <a:pPr marL="0" indent="0">
              <a:buNone/>
            </a:pPr>
            <a:r>
              <a:rPr lang="en-US" sz="1500" dirty="0">
                <a:latin typeface="Abadi Extra Light"/>
              </a:rPr>
              <a:t> </a:t>
            </a:r>
          </a:p>
          <a:p>
            <a:pPr marL="0" indent="0">
              <a:buNone/>
            </a:pPr>
            <a:r>
              <a:rPr lang="en-US" sz="1500" dirty="0"/>
              <a:t> </a:t>
            </a:r>
          </a:p>
        </p:txBody>
      </p:sp>
    </p:spTree>
    <p:extLst>
      <p:ext uri="{BB962C8B-B14F-4D97-AF65-F5344CB8AC3E}">
        <p14:creationId xmlns:p14="http://schemas.microsoft.com/office/powerpoint/2010/main" val="1615738416"/>
      </p:ext>
    </p:extLst>
  </p:cSld>
  <p:clrMapOvr>
    <a:overrideClrMapping bg1="dk1" tx1="lt1" bg2="dk2" tx2="lt2" accent1="accent1" accent2="accent2" accent3="accent3" accent4="accent4" accent5="accent5" accent6="accent6" hlink="hlink" folHlink="folHlink"/>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 calcmode="lin" valueType="num">
                                      <p:cBhvr additive="base">
                                        <p:cTn id="19"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additive="base">
                                        <p:cTn id="2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anim calcmode="lin" valueType="num">
                                      <p:cBhvr additive="base">
                                        <p:cTn id="3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4" end="4"/>
                                            </p:txEl>
                                          </p:spTgt>
                                        </p:tgtEl>
                                        <p:attrNameLst>
                                          <p:attrName>style.visibility</p:attrName>
                                        </p:attrNameLst>
                                      </p:cBhvr>
                                      <p:to>
                                        <p:strVal val="visible"/>
                                      </p:to>
                                    </p:set>
                                    <p:anim calcmode="lin" valueType="num">
                                      <p:cBhvr additive="base">
                                        <p:cTn id="3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5" end="5"/>
                                            </p:txEl>
                                          </p:spTgt>
                                        </p:tgtEl>
                                        <p:attrNameLst>
                                          <p:attrName>style.visibility</p:attrName>
                                        </p:attrNameLst>
                                      </p:cBhvr>
                                      <p:to>
                                        <p:strVal val="visible"/>
                                      </p:to>
                                    </p:set>
                                    <p:anim calcmode="lin" valueType="num">
                                      <p:cBhvr additive="base">
                                        <p:cTn id="43"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 calcmode="lin" valueType="num">
                                      <p:cBhvr additive="base">
                                        <p:cTn id="49"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3">
                                            <p:txEl>
                                              <p:pRg st="7" end="7"/>
                                            </p:txEl>
                                          </p:spTgt>
                                        </p:tgtEl>
                                        <p:attrNameLst>
                                          <p:attrName>style.visibility</p:attrName>
                                        </p:attrNameLst>
                                      </p:cBhvr>
                                      <p:to>
                                        <p:strVal val="visible"/>
                                      </p:to>
                                    </p:set>
                                    <p:anim calcmode="lin" valueType="num">
                                      <p:cBhvr additive="base">
                                        <p:cTn id="55"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3">
                                            <p:txEl>
                                              <p:pRg st="8" end="8"/>
                                            </p:txEl>
                                          </p:spTgt>
                                        </p:tgtEl>
                                        <p:attrNameLst>
                                          <p:attrName>style.visibility</p:attrName>
                                        </p:attrNameLst>
                                      </p:cBhvr>
                                      <p:to>
                                        <p:strVal val="visible"/>
                                      </p:to>
                                    </p:set>
                                    <p:anim calcmode="lin" valueType="num">
                                      <p:cBhvr additive="base">
                                        <p:cTn id="61"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EA67B5B4-3A24-436E-B663-1B2EBFF8A0C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13">
            <a:extLst>
              <a:ext uri="{FF2B5EF4-FFF2-40B4-BE49-F238E27FC236}">
                <a16:creationId xmlns:a16="http://schemas.microsoft.com/office/drawing/2014/main" id="{987FDF89-C993-41F4-A1B8-DBAFF16008A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rgbClr val="0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11">
            <a:extLst>
              <a:ext uri="{FF2B5EF4-FFF2-40B4-BE49-F238E27FC236}">
                <a16:creationId xmlns:a16="http://schemas.microsoft.com/office/drawing/2014/main" id="{64E585EA-75FD-4025-8270-F66A58A15CD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rgbClr val="0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p:cNvSpPr>
            <a:spLocks noGrp="1"/>
          </p:cNvSpPr>
          <p:nvPr>
            <p:ph type="title"/>
          </p:nvPr>
        </p:nvSpPr>
        <p:spPr>
          <a:xfrm>
            <a:off x="833002" y="365125"/>
            <a:ext cx="10520702" cy="1325563"/>
          </a:xfrm>
        </p:spPr>
        <p:txBody>
          <a:bodyPr>
            <a:normAutofit/>
          </a:bodyPr>
          <a:lstStyle/>
          <a:p>
            <a:r>
              <a:rPr lang="en-US" u="sng" dirty="0">
                <a:solidFill>
                  <a:srgbClr val="FFFFFF"/>
                </a:solidFill>
                <a:latin typeface="Abadi Extra Light" panose="020B0204020104020204"/>
              </a:rPr>
              <a:t>Promotion</a:t>
            </a:r>
          </a:p>
        </p:txBody>
      </p:sp>
      <p:sp>
        <p:nvSpPr>
          <p:cNvPr id="3" name="Content Placeholder 2"/>
          <p:cNvSpPr>
            <a:spLocks noGrp="1"/>
          </p:cNvSpPr>
          <p:nvPr>
            <p:ph idx="1"/>
          </p:nvPr>
        </p:nvSpPr>
        <p:spPr>
          <a:xfrm>
            <a:off x="838201" y="1690689"/>
            <a:ext cx="11218816" cy="4486274"/>
          </a:xfrm>
        </p:spPr>
        <p:txBody>
          <a:bodyPr>
            <a:normAutofit/>
          </a:bodyPr>
          <a:lstStyle/>
          <a:p>
            <a:pPr>
              <a:buFont typeface="Calibri" panose="020F0502020204030204" pitchFamily="34" charset="0"/>
              <a:buChar char="¤"/>
            </a:pPr>
            <a:r>
              <a:rPr lang="en-US" sz="2000" dirty="0" smtClean="0">
                <a:solidFill>
                  <a:srgbClr val="FFFFFF"/>
                </a:solidFill>
              </a:rPr>
              <a:t>Public Relations: Exhibiting </a:t>
            </a:r>
            <a:r>
              <a:rPr lang="en-US" sz="2000" dirty="0">
                <a:solidFill>
                  <a:srgbClr val="FFFFFF"/>
                </a:solidFill>
              </a:rPr>
              <a:t>s</a:t>
            </a:r>
            <a:r>
              <a:rPr lang="en-US" sz="2000" dirty="0" smtClean="0">
                <a:solidFill>
                  <a:srgbClr val="FFFFFF"/>
                </a:solidFill>
              </a:rPr>
              <a:t>eminars</a:t>
            </a:r>
            <a:endParaRPr lang="en-US" sz="2000" dirty="0">
              <a:solidFill>
                <a:srgbClr val="FFFFFF"/>
              </a:solidFill>
            </a:endParaRPr>
          </a:p>
          <a:p>
            <a:pPr>
              <a:buFont typeface="Calibri" panose="020F0502020204030204" pitchFamily="34" charset="0"/>
              <a:buChar char="¤"/>
            </a:pPr>
            <a:r>
              <a:rPr lang="en-US" sz="2000" dirty="0" smtClean="0">
                <a:solidFill>
                  <a:srgbClr val="FFFFFF"/>
                </a:solidFill>
              </a:rPr>
              <a:t>Advertising: Broadcasting Video Advertisement on all offline and online media platforms. </a:t>
            </a:r>
            <a:endParaRPr lang="en-US" sz="2000" dirty="0">
              <a:solidFill>
                <a:srgbClr val="FFFFFF"/>
              </a:solidFill>
            </a:endParaRPr>
          </a:p>
          <a:p>
            <a:pPr>
              <a:buFont typeface="Calibri" panose="020F0502020204030204" pitchFamily="34" charset="0"/>
              <a:buChar char="¤"/>
            </a:pPr>
            <a:r>
              <a:rPr lang="en-US" sz="2000" dirty="0" smtClean="0">
                <a:solidFill>
                  <a:srgbClr val="FFFFFF"/>
                </a:solidFill>
              </a:rPr>
              <a:t>Personal </a:t>
            </a:r>
            <a:r>
              <a:rPr lang="en-US" sz="2000" dirty="0">
                <a:solidFill>
                  <a:srgbClr val="FFFFFF"/>
                </a:solidFill>
              </a:rPr>
              <a:t>selling: </a:t>
            </a:r>
            <a:r>
              <a:rPr lang="en-US" sz="2000" dirty="0" smtClean="0">
                <a:solidFill>
                  <a:srgbClr val="FFFFFF"/>
                </a:solidFill>
              </a:rPr>
              <a:t>&gt; Attending Industrial exhibitions.</a:t>
            </a:r>
          </a:p>
          <a:p>
            <a:pPr marL="0" indent="0">
              <a:buNone/>
            </a:pPr>
            <a:r>
              <a:rPr lang="en-US" sz="2000" dirty="0">
                <a:solidFill>
                  <a:srgbClr val="FFFFFF"/>
                </a:solidFill>
              </a:rPr>
              <a:t> </a:t>
            </a:r>
            <a:r>
              <a:rPr lang="en-US" sz="2000" dirty="0" smtClean="0">
                <a:solidFill>
                  <a:srgbClr val="FFFFFF"/>
                </a:solidFill>
              </a:rPr>
              <a:t>                                  &gt;</a:t>
            </a:r>
            <a:r>
              <a:rPr lang="en-US" sz="2000" dirty="0">
                <a:solidFill>
                  <a:srgbClr val="FFFFFF"/>
                </a:solidFill>
              </a:rPr>
              <a:t> </a:t>
            </a:r>
            <a:r>
              <a:rPr lang="en-US" sz="2000" dirty="0" smtClean="0">
                <a:solidFill>
                  <a:srgbClr val="FFFFFF"/>
                </a:solidFill>
              </a:rPr>
              <a:t>Visiting potential buyers offices.</a:t>
            </a:r>
            <a:endParaRPr lang="en-US" sz="2000" dirty="0">
              <a:solidFill>
                <a:srgbClr val="FFFFFF"/>
              </a:solidFill>
            </a:endParaRPr>
          </a:p>
          <a:p>
            <a:pPr>
              <a:buFont typeface="Calibri" panose="020F0502020204030204" pitchFamily="34" charset="0"/>
              <a:buChar char="¤"/>
            </a:pPr>
            <a:r>
              <a:rPr lang="en-US" sz="2000" dirty="0">
                <a:solidFill>
                  <a:srgbClr val="FFFFFF"/>
                </a:solidFill>
              </a:rPr>
              <a:t>Sales </a:t>
            </a:r>
            <a:r>
              <a:rPr lang="en-US" sz="2000" dirty="0" smtClean="0">
                <a:solidFill>
                  <a:srgbClr val="FFFFFF"/>
                </a:solidFill>
              </a:rPr>
              <a:t>promotion: &gt; Discount on the whole cost on some special occasion</a:t>
            </a:r>
          </a:p>
          <a:p>
            <a:pPr marL="0" indent="0">
              <a:buNone/>
            </a:pPr>
            <a:r>
              <a:rPr lang="en-US" sz="2000" dirty="0">
                <a:solidFill>
                  <a:srgbClr val="FFFFFF"/>
                </a:solidFill>
              </a:rPr>
              <a:t> </a:t>
            </a:r>
            <a:r>
              <a:rPr lang="en-US" sz="2000" dirty="0" smtClean="0">
                <a:solidFill>
                  <a:srgbClr val="FFFFFF"/>
                </a:solidFill>
              </a:rPr>
              <a:t>                                  &gt; A</a:t>
            </a:r>
            <a:r>
              <a:rPr lang="en-US" sz="2000" dirty="0" smtClean="0">
                <a:solidFill>
                  <a:srgbClr val="FFFFFF"/>
                </a:solidFill>
              </a:rPr>
              <a:t>ddition </a:t>
            </a:r>
            <a:r>
              <a:rPr lang="en-US" sz="2000" dirty="0">
                <a:solidFill>
                  <a:srgbClr val="FFFFFF"/>
                </a:solidFill>
              </a:rPr>
              <a:t>of some features as a bonus in low price </a:t>
            </a:r>
            <a:r>
              <a:rPr lang="en-US" sz="2000" dirty="0" smtClean="0">
                <a:solidFill>
                  <a:srgbClr val="FFFFFF"/>
                </a:solidFill>
              </a:rPr>
              <a:t>with respect to their requirement. </a:t>
            </a:r>
            <a:endParaRPr lang="en-US" sz="2000" dirty="0">
              <a:solidFill>
                <a:srgbClr val="FFFFFF"/>
              </a:solidFill>
            </a:endParaRPr>
          </a:p>
        </p:txBody>
      </p:sp>
    </p:spTree>
    <p:extLst>
      <p:ext uri="{BB962C8B-B14F-4D97-AF65-F5344CB8AC3E}">
        <p14:creationId xmlns:p14="http://schemas.microsoft.com/office/powerpoint/2010/main" val="1079235234"/>
      </p:ext>
    </p:extLst>
  </p:cSld>
  <p:clrMapOvr>
    <a:overrideClrMapping bg1="dk1" tx1="lt1" bg2="dk2" tx2="lt2" accent1="accent1" accent2="accent2" accent3="accent3" accent4="accent4" accent5="accent5" accent6="accent6" hlink="hlink" folHlink="folHlink"/>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 calcmode="lin" valueType="num">
                                      <p:cBhvr additive="base">
                                        <p:cTn id="19"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additive="base">
                                        <p:cTn id="2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anim calcmode="lin" valueType="num">
                                      <p:cBhvr additive="base">
                                        <p:cTn id="3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4" end="4"/>
                                            </p:txEl>
                                          </p:spTgt>
                                        </p:tgtEl>
                                        <p:attrNameLst>
                                          <p:attrName>style.visibility</p:attrName>
                                        </p:attrNameLst>
                                      </p:cBhvr>
                                      <p:to>
                                        <p:strVal val="visible"/>
                                      </p:to>
                                    </p:set>
                                    <p:anim calcmode="lin" valueType="num">
                                      <p:cBhvr additive="base">
                                        <p:cTn id="3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5" end="5"/>
                                            </p:txEl>
                                          </p:spTgt>
                                        </p:tgtEl>
                                        <p:attrNameLst>
                                          <p:attrName>style.visibility</p:attrName>
                                        </p:attrNameLst>
                                      </p:cBhvr>
                                      <p:to>
                                        <p:strVal val="visible"/>
                                      </p:to>
                                    </p:set>
                                    <p:anim calcmode="lin" valueType="num">
                                      <p:cBhvr additive="base">
                                        <p:cTn id="43"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Freeform: Shape 17">
            <a:extLst>
              <a:ext uri="{FF2B5EF4-FFF2-40B4-BE49-F238E27FC236}">
                <a16:creationId xmlns:a16="http://schemas.microsoft.com/office/drawing/2014/main" id="{16EA23B6-4B44-4D76-87BA-D81CE35EDB7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78"/>
            <a:ext cx="8896786" cy="6858478"/>
          </a:xfrm>
          <a:custGeom>
            <a:avLst/>
            <a:gdLst>
              <a:gd name="connsiteX0" fmla="*/ 1472231 w 8896786"/>
              <a:gd name="connsiteY0" fmla="*/ 6858478 h 6858478"/>
              <a:gd name="connsiteX1" fmla="*/ 8896786 w 8896786"/>
              <a:gd name="connsiteY1" fmla="*/ 6858478 h 6858478"/>
              <a:gd name="connsiteX2" fmla="*/ 5720411 w 8896786"/>
              <a:gd name="connsiteY2" fmla="*/ 0 h 6858478"/>
              <a:gd name="connsiteX3" fmla="*/ 5714834 w 8896786"/>
              <a:gd name="connsiteY3" fmla="*/ 0 h 6858478"/>
              <a:gd name="connsiteX4" fmla="*/ 4648606 w 8896786"/>
              <a:gd name="connsiteY4" fmla="*/ 0 h 6858478"/>
              <a:gd name="connsiteX5" fmla="*/ 0 w 8896786"/>
              <a:gd name="connsiteY5" fmla="*/ 0 h 6858478"/>
              <a:gd name="connsiteX6" fmla="*/ 0 w 8896786"/>
              <a:gd name="connsiteY6" fmla="*/ 6857915 h 6858478"/>
              <a:gd name="connsiteX7" fmla="*/ 1472491 w 8896786"/>
              <a:gd name="connsiteY7" fmla="*/ 6857915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96786" h="6858478">
                <a:moveTo>
                  <a:pt x="1472231" y="6858478"/>
                </a:moveTo>
                <a:lnTo>
                  <a:pt x="8896786" y="6858478"/>
                </a:lnTo>
                <a:lnTo>
                  <a:pt x="5720411" y="0"/>
                </a:lnTo>
                <a:lnTo>
                  <a:pt x="5714834" y="0"/>
                </a:lnTo>
                <a:lnTo>
                  <a:pt x="4648606" y="0"/>
                </a:lnTo>
                <a:lnTo>
                  <a:pt x="0" y="0"/>
                </a:lnTo>
                <a:lnTo>
                  <a:pt x="0" y="6857915"/>
                </a:lnTo>
                <a:lnTo>
                  <a:pt x="1472491" y="6857915"/>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Freeform: Shape 19">
            <a:extLst>
              <a:ext uri="{FF2B5EF4-FFF2-40B4-BE49-F238E27FC236}">
                <a16:creationId xmlns:a16="http://schemas.microsoft.com/office/drawing/2014/main" id="{2EEEAE0B-25B7-437B-B834-B70A935419C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79"/>
            <a:ext cx="8096249" cy="6858479"/>
          </a:xfrm>
          <a:custGeom>
            <a:avLst/>
            <a:gdLst>
              <a:gd name="connsiteX0" fmla="*/ 0 w 8096249"/>
              <a:gd name="connsiteY0" fmla="*/ 6858479 h 6858479"/>
              <a:gd name="connsiteX1" fmla="*/ 2130297 w 8096249"/>
              <a:gd name="connsiteY1" fmla="*/ 6858479 h 6858479"/>
              <a:gd name="connsiteX2" fmla="*/ 2130297 w 8096249"/>
              <a:gd name="connsiteY2" fmla="*/ 6858478 h 6858479"/>
              <a:gd name="connsiteX3" fmla="*/ 8096249 w 8096249"/>
              <a:gd name="connsiteY3" fmla="*/ 6858478 h 6858479"/>
              <a:gd name="connsiteX4" fmla="*/ 4919874 w 8096249"/>
              <a:gd name="connsiteY4" fmla="*/ 0 h 6858479"/>
              <a:gd name="connsiteX5" fmla="*/ 4914297 w 8096249"/>
              <a:gd name="connsiteY5" fmla="*/ 0 h 6858479"/>
              <a:gd name="connsiteX6" fmla="*/ 3848069 w 8096249"/>
              <a:gd name="connsiteY6" fmla="*/ 0 h 6858479"/>
              <a:gd name="connsiteX7" fmla="*/ 18197 w 8096249"/>
              <a:gd name="connsiteY7" fmla="*/ 0 h 6858479"/>
              <a:gd name="connsiteX8" fmla="*/ 18197 w 8096249"/>
              <a:gd name="connsiteY8" fmla="*/ 479 h 6858479"/>
              <a:gd name="connsiteX9" fmla="*/ 0 w 8096249"/>
              <a:gd name="connsiteY9" fmla="*/ 479 h 6858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96249" h="6858479">
                <a:moveTo>
                  <a:pt x="0" y="6858479"/>
                </a:moveTo>
                <a:lnTo>
                  <a:pt x="2130297" y="6858479"/>
                </a:lnTo>
                <a:lnTo>
                  <a:pt x="2130297" y="6858478"/>
                </a:lnTo>
                <a:lnTo>
                  <a:pt x="8096249" y="6858478"/>
                </a:lnTo>
                <a:lnTo>
                  <a:pt x="4919874" y="0"/>
                </a:lnTo>
                <a:lnTo>
                  <a:pt x="4914297" y="0"/>
                </a:lnTo>
                <a:lnTo>
                  <a:pt x="3848069" y="0"/>
                </a:lnTo>
                <a:lnTo>
                  <a:pt x="18197" y="0"/>
                </a:lnTo>
                <a:lnTo>
                  <a:pt x="18197" y="479"/>
                </a:lnTo>
                <a:lnTo>
                  <a:pt x="0" y="479"/>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804673" y="365125"/>
            <a:ext cx="6179700" cy="1325563"/>
          </a:xfrm>
        </p:spPr>
        <p:txBody>
          <a:bodyPr>
            <a:normAutofit/>
          </a:bodyPr>
          <a:lstStyle/>
          <a:p>
            <a:r>
              <a:rPr lang="en-US" dirty="0"/>
              <a:t>Launch of product </a:t>
            </a:r>
          </a:p>
        </p:txBody>
      </p:sp>
      <p:sp>
        <p:nvSpPr>
          <p:cNvPr id="3" name="Content Placeholder 2"/>
          <p:cNvSpPr>
            <a:spLocks noGrp="1"/>
          </p:cNvSpPr>
          <p:nvPr>
            <p:ph idx="1"/>
          </p:nvPr>
        </p:nvSpPr>
        <p:spPr>
          <a:xfrm>
            <a:off x="804673" y="2022601"/>
            <a:ext cx="7111418" cy="4154361"/>
          </a:xfrm>
        </p:spPr>
        <p:txBody>
          <a:bodyPr>
            <a:normAutofit/>
          </a:bodyPr>
          <a:lstStyle/>
          <a:p>
            <a:pPr>
              <a:buFont typeface="Wingdings" panose="05000000000000000000" pitchFamily="2" charset="2"/>
              <a:buChar char="§"/>
            </a:pPr>
            <a:r>
              <a:rPr lang="en-US" sz="2000" dirty="0"/>
              <a:t>Launch Event will be organized where major faces of professional photographers and videographers, industrialist (agriculturalist) and military personals are invited.</a:t>
            </a:r>
          </a:p>
          <a:p>
            <a:pPr>
              <a:buFont typeface="Wingdings" panose="05000000000000000000" pitchFamily="2" charset="2"/>
              <a:buChar char="§"/>
            </a:pPr>
            <a:endParaRPr lang="en-US" sz="2000" dirty="0" smtClean="0"/>
          </a:p>
          <a:p>
            <a:pPr>
              <a:buFont typeface="Wingdings" panose="05000000000000000000" pitchFamily="2" charset="2"/>
              <a:buChar char="§"/>
            </a:pPr>
            <a:r>
              <a:rPr lang="en-US" sz="2000" dirty="0" smtClean="0"/>
              <a:t>Awareness of this unidentified need is being created through the broadcasted video AD.</a:t>
            </a:r>
          </a:p>
          <a:p>
            <a:pPr>
              <a:buFont typeface="Wingdings" panose="05000000000000000000" pitchFamily="2" charset="2"/>
              <a:buChar char="§"/>
            </a:pPr>
            <a:endParaRPr lang="en-US" sz="2000" dirty="0" smtClean="0"/>
          </a:p>
        </p:txBody>
      </p:sp>
    </p:spTree>
    <p:extLst>
      <p:ext uri="{BB962C8B-B14F-4D97-AF65-F5344CB8AC3E}">
        <p14:creationId xmlns:p14="http://schemas.microsoft.com/office/powerpoint/2010/main" val="3233332192"/>
      </p:ext>
    </p:extLst>
  </p:cSld>
  <p:clrMapOvr>
    <a:overrideClrMapping bg1="dk1" tx1="lt1" bg2="dk2" tx2="lt2" accent1="accent1" accent2="accent2" accent3="accent3" accent4="accent4" accent5="accent5" accent6="accent6" hlink="hlink" folHlink="folHlink"/>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Freeform: Shape 17">
            <a:extLst>
              <a:ext uri="{FF2B5EF4-FFF2-40B4-BE49-F238E27FC236}">
                <a16:creationId xmlns:a16="http://schemas.microsoft.com/office/drawing/2014/main" id="{16EA23B6-4B44-4D76-87BA-D81CE35EDB7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78"/>
            <a:ext cx="8896786" cy="6858478"/>
          </a:xfrm>
          <a:custGeom>
            <a:avLst/>
            <a:gdLst>
              <a:gd name="connsiteX0" fmla="*/ 1472231 w 8896786"/>
              <a:gd name="connsiteY0" fmla="*/ 6858478 h 6858478"/>
              <a:gd name="connsiteX1" fmla="*/ 8896786 w 8896786"/>
              <a:gd name="connsiteY1" fmla="*/ 6858478 h 6858478"/>
              <a:gd name="connsiteX2" fmla="*/ 5720411 w 8896786"/>
              <a:gd name="connsiteY2" fmla="*/ 0 h 6858478"/>
              <a:gd name="connsiteX3" fmla="*/ 5714834 w 8896786"/>
              <a:gd name="connsiteY3" fmla="*/ 0 h 6858478"/>
              <a:gd name="connsiteX4" fmla="*/ 4648606 w 8896786"/>
              <a:gd name="connsiteY4" fmla="*/ 0 h 6858478"/>
              <a:gd name="connsiteX5" fmla="*/ 0 w 8896786"/>
              <a:gd name="connsiteY5" fmla="*/ 0 h 6858478"/>
              <a:gd name="connsiteX6" fmla="*/ 0 w 8896786"/>
              <a:gd name="connsiteY6" fmla="*/ 6857915 h 6858478"/>
              <a:gd name="connsiteX7" fmla="*/ 1472491 w 8896786"/>
              <a:gd name="connsiteY7" fmla="*/ 6857915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96786" h="6858478">
                <a:moveTo>
                  <a:pt x="1472231" y="6858478"/>
                </a:moveTo>
                <a:lnTo>
                  <a:pt x="8896786" y="6858478"/>
                </a:lnTo>
                <a:lnTo>
                  <a:pt x="5720411" y="0"/>
                </a:lnTo>
                <a:lnTo>
                  <a:pt x="5714834" y="0"/>
                </a:lnTo>
                <a:lnTo>
                  <a:pt x="4648606" y="0"/>
                </a:lnTo>
                <a:lnTo>
                  <a:pt x="0" y="0"/>
                </a:lnTo>
                <a:lnTo>
                  <a:pt x="0" y="6857915"/>
                </a:lnTo>
                <a:lnTo>
                  <a:pt x="1472491" y="6857915"/>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Freeform: Shape 19">
            <a:extLst>
              <a:ext uri="{FF2B5EF4-FFF2-40B4-BE49-F238E27FC236}">
                <a16:creationId xmlns:a16="http://schemas.microsoft.com/office/drawing/2014/main" id="{2EEEAE0B-25B7-437B-B834-B70A935419C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79"/>
            <a:ext cx="8096249" cy="6858479"/>
          </a:xfrm>
          <a:custGeom>
            <a:avLst/>
            <a:gdLst>
              <a:gd name="connsiteX0" fmla="*/ 0 w 8096249"/>
              <a:gd name="connsiteY0" fmla="*/ 6858479 h 6858479"/>
              <a:gd name="connsiteX1" fmla="*/ 2130297 w 8096249"/>
              <a:gd name="connsiteY1" fmla="*/ 6858479 h 6858479"/>
              <a:gd name="connsiteX2" fmla="*/ 2130297 w 8096249"/>
              <a:gd name="connsiteY2" fmla="*/ 6858478 h 6858479"/>
              <a:gd name="connsiteX3" fmla="*/ 8096249 w 8096249"/>
              <a:gd name="connsiteY3" fmla="*/ 6858478 h 6858479"/>
              <a:gd name="connsiteX4" fmla="*/ 4919874 w 8096249"/>
              <a:gd name="connsiteY4" fmla="*/ 0 h 6858479"/>
              <a:gd name="connsiteX5" fmla="*/ 4914297 w 8096249"/>
              <a:gd name="connsiteY5" fmla="*/ 0 h 6858479"/>
              <a:gd name="connsiteX6" fmla="*/ 3848069 w 8096249"/>
              <a:gd name="connsiteY6" fmla="*/ 0 h 6858479"/>
              <a:gd name="connsiteX7" fmla="*/ 18197 w 8096249"/>
              <a:gd name="connsiteY7" fmla="*/ 0 h 6858479"/>
              <a:gd name="connsiteX8" fmla="*/ 18197 w 8096249"/>
              <a:gd name="connsiteY8" fmla="*/ 479 h 6858479"/>
              <a:gd name="connsiteX9" fmla="*/ 0 w 8096249"/>
              <a:gd name="connsiteY9" fmla="*/ 479 h 6858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96249" h="6858479">
                <a:moveTo>
                  <a:pt x="0" y="6858479"/>
                </a:moveTo>
                <a:lnTo>
                  <a:pt x="2130297" y="6858479"/>
                </a:lnTo>
                <a:lnTo>
                  <a:pt x="2130297" y="6858478"/>
                </a:lnTo>
                <a:lnTo>
                  <a:pt x="8096249" y="6858478"/>
                </a:lnTo>
                <a:lnTo>
                  <a:pt x="4919874" y="0"/>
                </a:lnTo>
                <a:lnTo>
                  <a:pt x="4914297" y="0"/>
                </a:lnTo>
                <a:lnTo>
                  <a:pt x="3848069" y="0"/>
                </a:lnTo>
                <a:lnTo>
                  <a:pt x="18197" y="0"/>
                </a:lnTo>
                <a:lnTo>
                  <a:pt x="18197" y="479"/>
                </a:lnTo>
                <a:lnTo>
                  <a:pt x="0" y="479"/>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 name="AD">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0" y="-480"/>
            <a:ext cx="12192000" cy="6858480"/>
          </a:xfrm>
        </p:spPr>
      </p:pic>
    </p:spTree>
    <p:extLst>
      <p:ext uri="{BB962C8B-B14F-4D97-AF65-F5344CB8AC3E}">
        <p14:creationId xmlns:p14="http://schemas.microsoft.com/office/powerpoint/2010/main" val="3343465382"/>
      </p:ext>
    </p:extLst>
  </p:cSld>
  <p:clrMapOvr>
    <a:overrideClrMapping bg1="dk1" tx1="lt1" bg2="dk2" tx2="lt2" accent1="accent1" accent2="accent2" accent3="accent3" accent4="accent4" accent5="accent5" accent6="accent6" hlink="hlink" folHlink="folHlink"/>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0079"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EA67B5B4-3A24-436E-B663-1B2EBFF8A0C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13">
            <a:extLst>
              <a:ext uri="{FF2B5EF4-FFF2-40B4-BE49-F238E27FC236}">
                <a16:creationId xmlns:a16="http://schemas.microsoft.com/office/drawing/2014/main" id="{987FDF89-C993-41F4-A1B8-DBAFF16008A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rgbClr val="0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11">
            <a:extLst>
              <a:ext uri="{FF2B5EF4-FFF2-40B4-BE49-F238E27FC236}">
                <a16:creationId xmlns:a16="http://schemas.microsoft.com/office/drawing/2014/main" id="{64E585EA-75FD-4025-8270-F66A58A15CD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rgbClr val="0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p:cNvSpPr>
            <a:spLocks noGrp="1"/>
          </p:cNvSpPr>
          <p:nvPr>
            <p:ph type="title"/>
          </p:nvPr>
        </p:nvSpPr>
        <p:spPr>
          <a:xfrm>
            <a:off x="833002" y="365125"/>
            <a:ext cx="10520702" cy="1325563"/>
          </a:xfrm>
        </p:spPr>
        <p:txBody>
          <a:bodyPr>
            <a:normAutofit/>
          </a:bodyPr>
          <a:lstStyle/>
          <a:p>
            <a:r>
              <a:rPr lang="en-US" u="sng" dirty="0" smtClean="0">
                <a:solidFill>
                  <a:srgbClr val="FFFFFF"/>
                </a:solidFill>
                <a:latin typeface="Abadi Extra Light" panose="020B0204020104020204"/>
              </a:rPr>
              <a:t>Conclusion:</a:t>
            </a:r>
            <a:endParaRPr lang="en-US" u="sng" dirty="0">
              <a:solidFill>
                <a:srgbClr val="FFFFFF"/>
              </a:solidFill>
              <a:latin typeface="Abadi Extra Light" panose="020B0204020104020204"/>
            </a:endParaRPr>
          </a:p>
        </p:txBody>
      </p:sp>
      <p:sp>
        <p:nvSpPr>
          <p:cNvPr id="3" name="Content Placeholder 2"/>
          <p:cNvSpPr>
            <a:spLocks noGrp="1"/>
          </p:cNvSpPr>
          <p:nvPr>
            <p:ph idx="1"/>
          </p:nvPr>
        </p:nvSpPr>
        <p:spPr>
          <a:xfrm>
            <a:off x="838201" y="2022601"/>
            <a:ext cx="10515598" cy="4154361"/>
          </a:xfrm>
        </p:spPr>
        <p:txBody>
          <a:bodyPr>
            <a:normAutofit/>
          </a:bodyPr>
          <a:lstStyle/>
          <a:p>
            <a:r>
              <a:rPr lang="en-US" sz="2000" dirty="0" smtClean="0">
                <a:solidFill>
                  <a:srgbClr val="FFFFFF"/>
                </a:solidFill>
                <a:latin typeface="Abadi Extra Light" panose="020B0204020104020204"/>
              </a:rPr>
              <a:t>With the advancement in the field of Artificial Intelligence more features can be infused in our drones that will make it more efficient by providing ease to the user.</a:t>
            </a:r>
          </a:p>
          <a:p>
            <a:r>
              <a:rPr lang="en-US" sz="2000" dirty="0">
                <a:solidFill>
                  <a:srgbClr val="FFFFFF"/>
                </a:solidFill>
                <a:latin typeface="Abadi Extra Light" panose="020B0204020104020204"/>
              </a:rPr>
              <a:t>Further features can be added to the drone according to increasing </a:t>
            </a:r>
            <a:r>
              <a:rPr lang="en-US" sz="2000" dirty="0" smtClean="0">
                <a:solidFill>
                  <a:srgbClr val="FFFFFF"/>
                </a:solidFill>
                <a:latin typeface="Abadi Extra Light" panose="020B0204020104020204"/>
              </a:rPr>
              <a:t>desirability:</a:t>
            </a:r>
          </a:p>
          <a:p>
            <a:pPr marL="971550" lvl="1" indent="-514350">
              <a:buFont typeface="+mj-lt"/>
              <a:buAutoNum type="romanLcPeriod"/>
            </a:pPr>
            <a:r>
              <a:rPr lang="en-US" sz="2000" dirty="0" smtClean="0">
                <a:solidFill>
                  <a:srgbClr val="FFFFFF"/>
                </a:solidFill>
                <a:latin typeface="Abadi Extra Light" panose="020B0204020104020204"/>
              </a:rPr>
              <a:t>Industrial drone can be given the ability to fix the damage after recognizing it</a:t>
            </a:r>
          </a:p>
          <a:p>
            <a:pPr marL="857250" lvl="1" indent="-400050">
              <a:buFont typeface="+mj-lt"/>
              <a:buAutoNum type="romanLcPeriod"/>
            </a:pPr>
            <a:r>
              <a:rPr lang="en-US" sz="2000" dirty="0" smtClean="0">
                <a:solidFill>
                  <a:srgbClr val="FFFFFF"/>
                </a:solidFill>
                <a:latin typeface="Abadi Extra Light" panose="020B0204020104020204"/>
              </a:rPr>
              <a:t>Military drone will be advanced to more compact size thus making it harder to track.</a:t>
            </a:r>
            <a:endParaRPr lang="en-US" sz="2000" dirty="0">
              <a:solidFill>
                <a:srgbClr val="FFFFFF"/>
              </a:solidFill>
              <a:latin typeface="Abadi Extra Light" panose="020B0204020104020204"/>
            </a:endParaRPr>
          </a:p>
        </p:txBody>
      </p:sp>
    </p:spTree>
    <p:extLst>
      <p:ext uri="{BB962C8B-B14F-4D97-AF65-F5344CB8AC3E}">
        <p14:creationId xmlns:p14="http://schemas.microsoft.com/office/powerpoint/2010/main" val="1450882074"/>
      </p:ext>
    </p:extLst>
  </p:cSld>
  <p:clrMapOvr>
    <a:overrideClrMapping bg1="dk1" tx1="lt1" bg2="dk2" tx2="lt2" accent1="accent1" accent2="accent2" accent3="accent3" accent4="accent4" accent5="accent5" accent6="accent6" hlink="hlink" folHlink="folHlink"/>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 calcmode="lin" valueType="num">
                                      <p:cBhvr additive="base">
                                        <p:cTn id="19"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1" end="1"/>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 calcmode="lin" valueType="num">
                                      <p:cBhvr additive="base">
                                        <p:cTn id="2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2" end="2"/>
                                            </p:txEl>
                                          </p:spTgt>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 calcmode="lin" valueType="num">
                                      <p:cBhvr additive="base">
                                        <p:cTn id="27"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8F23F8A3-8FD7-4779-8323-FDC26BE9988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78"/>
            <a:ext cx="7859800" cy="6858478"/>
          </a:xfrm>
          <a:custGeom>
            <a:avLst/>
            <a:gdLst>
              <a:gd name="connsiteX0" fmla="*/ 7859800 w 7859800"/>
              <a:gd name="connsiteY0" fmla="*/ 6858478 h 6858478"/>
              <a:gd name="connsiteX1" fmla="*/ 435245 w 7859800"/>
              <a:gd name="connsiteY1" fmla="*/ 6858478 h 6858478"/>
              <a:gd name="connsiteX2" fmla="*/ 435505 w 7859800"/>
              <a:gd name="connsiteY2" fmla="*/ 6857916 h 6858478"/>
              <a:gd name="connsiteX3" fmla="*/ 0 w 7859800"/>
              <a:gd name="connsiteY3" fmla="*/ 6857916 h 6858478"/>
              <a:gd name="connsiteX4" fmla="*/ 0 w 7859800"/>
              <a:gd name="connsiteY4" fmla="*/ 0 h 6858478"/>
              <a:gd name="connsiteX5" fmla="*/ 3611620 w 7859800"/>
              <a:gd name="connsiteY5" fmla="*/ 0 h 6858478"/>
              <a:gd name="connsiteX6" fmla="*/ 4677848 w 7859800"/>
              <a:gd name="connsiteY6" fmla="*/ 0 h 6858478"/>
              <a:gd name="connsiteX7" fmla="*/ 4683425 w 7859800"/>
              <a:gd name="connsiteY7"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59800" h="6858478">
                <a:moveTo>
                  <a:pt x="7859800" y="6858478"/>
                </a:moveTo>
                <a:lnTo>
                  <a:pt x="435245" y="6858478"/>
                </a:lnTo>
                <a:lnTo>
                  <a:pt x="435505" y="6857916"/>
                </a:lnTo>
                <a:lnTo>
                  <a:pt x="0" y="6857916"/>
                </a:lnTo>
                <a:lnTo>
                  <a:pt x="0" y="0"/>
                </a:lnTo>
                <a:lnTo>
                  <a:pt x="3611620" y="0"/>
                </a:lnTo>
                <a:lnTo>
                  <a:pt x="4677848" y="0"/>
                </a:lnTo>
                <a:lnTo>
                  <a:pt x="4683425" y="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Freeform: Shape 10">
            <a:extLst>
              <a:ext uri="{FF2B5EF4-FFF2-40B4-BE49-F238E27FC236}">
                <a16:creationId xmlns:a16="http://schemas.microsoft.com/office/drawing/2014/main" id="{F605C4CC-A25C-416F-8333-7CB7DC97D87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78"/>
            <a:ext cx="7431174" cy="6858478"/>
          </a:xfrm>
          <a:custGeom>
            <a:avLst/>
            <a:gdLst>
              <a:gd name="connsiteX0" fmla="*/ 7431174 w 7431174"/>
              <a:gd name="connsiteY0" fmla="*/ 6858478 h 6858478"/>
              <a:gd name="connsiteX1" fmla="*/ 6619 w 7431174"/>
              <a:gd name="connsiteY1" fmla="*/ 6858478 h 6858478"/>
              <a:gd name="connsiteX2" fmla="*/ 6879 w 7431174"/>
              <a:gd name="connsiteY2" fmla="*/ 6857916 h 6858478"/>
              <a:gd name="connsiteX3" fmla="*/ 0 w 7431174"/>
              <a:gd name="connsiteY3" fmla="*/ 6857916 h 6858478"/>
              <a:gd name="connsiteX4" fmla="*/ 0 w 7431174"/>
              <a:gd name="connsiteY4" fmla="*/ 0 h 6858478"/>
              <a:gd name="connsiteX5" fmla="*/ 3182994 w 7431174"/>
              <a:gd name="connsiteY5" fmla="*/ 0 h 6858478"/>
              <a:gd name="connsiteX6" fmla="*/ 4249222 w 7431174"/>
              <a:gd name="connsiteY6" fmla="*/ 0 h 6858478"/>
              <a:gd name="connsiteX7" fmla="*/ 4254799 w 7431174"/>
              <a:gd name="connsiteY7"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31174" h="6858478">
                <a:moveTo>
                  <a:pt x="7431174" y="6858478"/>
                </a:moveTo>
                <a:lnTo>
                  <a:pt x="6619" y="6858478"/>
                </a:lnTo>
                <a:lnTo>
                  <a:pt x="6879" y="6857916"/>
                </a:lnTo>
                <a:lnTo>
                  <a:pt x="0" y="6857916"/>
                </a:lnTo>
                <a:lnTo>
                  <a:pt x="0" y="0"/>
                </a:lnTo>
                <a:lnTo>
                  <a:pt x="3182994" y="0"/>
                </a:lnTo>
                <a:lnTo>
                  <a:pt x="4249222" y="0"/>
                </a:lnTo>
                <a:lnTo>
                  <a:pt x="4254799" y="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Content Placeholder 4"/>
          <p:cNvSpPr>
            <a:spLocks noGrp="1"/>
          </p:cNvSpPr>
          <p:nvPr>
            <p:ph idx="1"/>
          </p:nvPr>
        </p:nvSpPr>
        <p:spPr>
          <a:xfrm>
            <a:off x="838200" y="418011"/>
            <a:ext cx="10515600" cy="5758952"/>
          </a:xfrm>
        </p:spPr>
        <p:txBody>
          <a:bodyPr>
            <a:normAutofit/>
          </a:bodyPr>
          <a:lstStyle/>
          <a:p>
            <a:pPr marL="0" indent="0">
              <a:buNone/>
            </a:pPr>
            <a:endParaRPr lang="en-US" dirty="0" smtClean="0"/>
          </a:p>
          <a:p>
            <a:pPr marL="0" indent="0">
              <a:buNone/>
            </a:pPr>
            <a:endParaRPr lang="en-US" dirty="0" smtClean="0"/>
          </a:p>
          <a:p>
            <a:pPr marL="0" indent="0">
              <a:buNone/>
            </a:pPr>
            <a:endParaRPr lang="en-US" dirty="0"/>
          </a:p>
          <a:p>
            <a:pPr marL="0" indent="0">
              <a:buNone/>
            </a:pPr>
            <a:endParaRPr lang="en-US" dirty="0" smtClean="0"/>
          </a:p>
          <a:p>
            <a:pPr marL="0" indent="0" algn="ctr">
              <a:buNone/>
            </a:pPr>
            <a:r>
              <a:rPr lang="en-US" sz="8000" dirty="0">
                <a:solidFill>
                  <a:schemeClr val="tx1">
                    <a:lumMod val="95000"/>
                  </a:schemeClr>
                </a:solidFill>
                <a:effectLst>
                  <a:outerShdw blurRad="38100" dist="38100" dir="2700000" algn="tl">
                    <a:srgbClr val="000000">
                      <a:alpha val="43137"/>
                    </a:srgbClr>
                  </a:outerShdw>
                </a:effectLst>
                <a:latin typeface="Impact" panose="020B0806030902050204" pitchFamily="34" charset="0"/>
              </a:rPr>
              <a:t>THANK You!</a:t>
            </a:r>
          </a:p>
          <a:p>
            <a:pPr marL="0" indent="0">
              <a:buNone/>
            </a:pPr>
            <a:endParaRPr lang="en-US" dirty="0" smtClean="0"/>
          </a:p>
          <a:p>
            <a:pPr marL="0" indent="0">
              <a:buNone/>
            </a:pPr>
            <a:endParaRPr lang="en-US" dirty="0"/>
          </a:p>
          <a:p>
            <a:pPr marL="0" indent="0" algn="ctr">
              <a:buNone/>
            </a:pPr>
            <a:r>
              <a:rPr lang="en-US" dirty="0" smtClean="0">
                <a:solidFill>
                  <a:schemeClr val="tx1">
                    <a:lumMod val="95000"/>
                  </a:schemeClr>
                </a:solidFill>
                <a:latin typeface="Impact" panose="020B0806030902050204" pitchFamily="34" charset="0"/>
              </a:rPr>
              <a:t>For Further Updates Visit our website: www.AEDrones.com</a:t>
            </a:r>
            <a:endParaRPr lang="en-US" dirty="0">
              <a:solidFill>
                <a:schemeClr val="tx1">
                  <a:lumMod val="95000"/>
                </a:schemeClr>
              </a:solidFill>
              <a:latin typeface="Impact" panose="020B0806030902050204" pitchFamily="34" charset="0"/>
            </a:endParaRPr>
          </a:p>
        </p:txBody>
      </p:sp>
    </p:spTree>
    <p:extLst>
      <p:ext uri="{BB962C8B-B14F-4D97-AF65-F5344CB8AC3E}">
        <p14:creationId xmlns:p14="http://schemas.microsoft.com/office/powerpoint/2010/main" val="3956438413"/>
      </p:ext>
    </p:extLst>
  </p:cSld>
  <p:clrMapOvr>
    <a:overrideClrMapping bg1="dk1" tx1="lt1" bg2="dk2" tx2="lt2" accent1="accent1" accent2="accent2" accent3="accent3" accent4="accent4" accent5="accent5" accent6="accent6" hlink="hlink" folHlink="folHlink"/>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xEl>
                                              <p:pRg st="4" end="4"/>
                                            </p:txEl>
                                          </p:spTgt>
                                        </p:tgtEl>
                                        <p:attrNameLst>
                                          <p:attrName>style.visibility</p:attrName>
                                        </p:attrNameLst>
                                      </p:cBhvr>
                                      <p:to>
                                        <p:strVal val="visible"/>
                                      </p:to>
                                    </p:set>
                                    <p:anim calcmode="lin" valueType="num">
                                      <p:cBhvr additive="base">
                                        <p:cTn id="7" dur="500" fill="hold"/>
                                        <p:tgtEl>
                                          <p:spTgt spid="5">
                                            <p:txEl>
                                              <p:pRg st="4" end="4"/>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xEl>
                                              <p:pRg st="7" end="7"/>
                                            </p:txEl>
                                          </p:spTgt>
                                        </p:tgtEl>
                                        <p:attrNameLst>
                                          <p:attrName>style.visibility</p:attrName>
                                        </p:attrNameLst>
                                      </p:cBhvr>
                                      <p:to>
                                        <p:strVal val="visible"/>
                                      </p:to>
                                    </p:set>
                                    <p:anim calcmode="lin" valueType="num">
                                      <p:cBhvr additive="base">
                                        <p:cTn id="13" dur="500" fill="hold"/>
                                        <p:tgtEl>
                                          <p:spTgt spid="5">
                                            <p:txEl>
                                              <p:pRg st="7" end="7"/>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EA67B5B4-3A24-436E-B663-1B2EBFF8A0C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13">
            <a:extLst>
              <a:ext uri="{FF2B5EF4-FFF2-40B4-BE49-F238E27FC236}">
                <a16:creationId xmlns:a16="http://schemas.microsoft.com/office/drawing/2014/main" id="{987FDF89-C993-41F4-A1B8-DBAFF16008A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rgbClr val="0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11">
            <a:extLst>
              <a:ext uri="{FF2B5EF4-FFF2-40B4-BE49-F238E27FC236}">
                <a16:creationId xmlns:a16="http://schemas.microsoft.com/office/drawing/2014/main" id="{64E585EA-75FD-4025-8270-F66A58A15CD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rgbClr val="0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p:cNvSpPr>
            <a:spLocks noGrp="1"/>
          </p:cNvSpPr>
          <p:nvPr>
            <p:ph type="title"/>
          </p:nvPr>
        </p:nvSpPr>
        <p:spPr>
          <a:xfrm>
            <a:off x="833002" y="365126"/>
            <a:ext cx="10520702" cy="993412"/>
          </a:xfrm>
        </p:spPr>
        <p:txBody>
          <a:bodyPr>
            <a:normAutofit/>
          </a:bodyPr>
          <a:lstStyle/>
          <a:p>
            <a:r>
              <a:rPr lang="en-US" dirty="0">
                <a:solidFill>
                  <a:srgbClr val="FFFFFF"/>
                </a:solidFill>
                <a:latin typeface="Abadi Extra Light" panose="020B0204020104020204" pitchFamily="34" charset="0"/>
              </a:rPr>
              <a:t>Preface</a:t>
            </a:r>
          </a:p>
        </p:txBody>
      </p:sp>
      <p:sp>
        <p:nvSpPr>
          <p:cNvPr id="3" name="Content Placeholder 2"/>
          <p:cNvSpPr>
            <a:spLocks noGrp="1"/>
          </p:cNvSpPr>
          <p:nvPr>
            <p:ph idx="1"/>
          </p:nvPr>
        </p:nvSpPr>
        <p:spPr>
          <a:xfrm>
            <a:off x="838201" y="1358537"/>
            <a:ext cx="10515598" cy="4818426"/>
          </a:xfrm>
        </p:spPr>
        <p:txBody>
          <a:bodyPr>
            <a:normAutofit/>
          </a:bodyPr>
          <a:lstStyle/>
          <a:p>
            <a:pPr marL="0" indent="0">
              <a:lnSpc>
                <a:spcPct val="100000"/>
              </a:lnSpc>
              <a:buNone/>
            </a:pPr>
            <a:r>
              <a:rPr lang="en-US" sz="1800" dirty="0">
                <a:solidFill>
                  <a:srgbClr val="FFFFFF"/>
                </a:solidFill>
                <a:latin typeface="Abadi Extra Light" panose="020B0204020104020204" pitchFamily="34" charset="0"/>
              </a:rPr>
              <a:t>I am pleased to submit project work in Marketing course. I am extremely grateful to FAST NUCES for introducing this project in Marketing. This project has given me ample opportunity to explore varied areas of Marketing Management, thus increased my understanding of the concepts studied. This has resulted in enhancing my analytical, interpreting and creative skills. The Project work is strictly according to the guidelines</a:t>
            </a:r>
            <a:r>
              <a:rPr lang="en-US" sz="1800" dirty="0" smtClean="0">
                <a:solidFill>
                  <a:srgbClr val="FFFFFF"/>
                </a:solidFill>
                <a:latin typeface="Abadi Extra Light" panose="020B0204020104020204" pitchFamily="34" charset="0"/>
              </a:rPr>
              <a:t>.</a:t>
            </a:r>
          </a:p>
          <a:p>
            <a:pPr marL="0" indent="0">
              <a:lnSpc>
                <a:spcPct val="100000"/>
              </a:lnSpc>
              <a:buNone/>
            </a:pPr>
            <a:r>
              <a:rPr lang="en-US" sz="1800" dirty="0" smtClean="0">
                <a:solidFill>
                  <a:srgbClr val="FFFFFF"/>
                </a:solidFill>
                <a:latin typeface="Abadi Extra Light" panose="020B0204020104020204" pitchFamily="34" charset="0"/>
              </a:rPr>
              <a:t>The </a:t>
            </a:r>
            <a:r>
              <a:rPr lang="en-US" sz="1800" dirty="0">
                <a:solidFill>
                  <a:srgbClr val="FFFFFF"/>
                </a:solidFill>
                <a:latin typeface="Abadi Extra Light" panose="020B0204020104020204" pitchFamily="34" charset="0"/>
              </a:rPr>
              <a:t>salient features of this project are</a:t>
            </a:r>
            <a:r>
              <a:rPr lang="en-US" sz="1800" dirty="0" smtClean="0">
                <a:solidFill>
                  <a:srgbClr val="FFFFFF"/>
                </a:solidFill>
                <a:latin typeface="Abadi Extra Light" panose="020B0204020104020204" pitchFamily="34" charset="0"/>
              </a:rPr>
              <a:t>:</a:t>
            </a:r>
          </a:p>
          <a:p>
            <a:pPr>
              <a:lnSpc>
                <a:spcPct val="100000"/>
              </a:lnSpc>
              <a:buFontTx/>
              <a:buChar char="»"/>
            </a:pPr>
            <a:r>
              <a:rPr lang="en-US" sz="1800" dirty="0" smtClean="0">
                <a:solidFill>
                  <a:srgbClr val="FFFFFF"/>
                </a:solidFill>
              </a:rPr>
              <a:t>I</a:t>
            </a:r>
            <a:r>
              <a:rPr lang="en-US" sz="1800" dirty="0" smtClean="0">
                <a:solidFill>
                  <a:srgbClr val="FFFFFF"/>
                </a:solidFill>
                <a:latin typeface="Abadi Extra Light" panose="020B0204020104020204" pitchFamily="34" charset="0"/>
              </a:rPr>
              <a:t>dea </a:t>
            </a:r>
            <a:r>
              <a:rPr lang="en-US" sz="1800" dirty="0">
                <a:solidFill>
                  <a:srgbClr val="FFFFFF"/>
                </a:solidFill>
                <a:latin typeface="Abadi Extra Light" panose="020B0204020104020204" pitchFamily="34" charset="0"/>
              </a:rPr>
              <a:t>Generation &amp; Idea Screening</a:t>
            </a:r>
          </a:p>
          <a:p>
            <a:pPr>
              <a:lnSpc>
                <a:spcPct val="100000"/>
              </a:lnSpc>
              <a:buFontTx/>
              <a:buChar char="»"/>
            </a:pPr>
            <a:r>
              <a:rPr lang="en-US" sz="1800" dirty="0">
                <a:solidFill>
                  <a:srgbClr val="FFFFFF"/>
                </a:solidFill>
                <a:latin typeface="Abadi Extra Light" panose="020B0204020104020204" pitchFamily="34" charset="0"/>
              </a:rPr>
              <a:t>SWOT</a:t>
            </a:r>
          </a:p>
          <a:p>
            <a:pPr>
              <a:lnSpc>
                <a:spcPct val="100000"/>
              </a:lnSpc>
              <a:buFontTx/>
              <a:buChar char="»"/>
            </a:pPr>
            <a:r>
              <a:rPr lang="en-US" sz="1800" dirty="0">
                <a:solidFill>
                  <a:srgbClr val="FFFFFF"/>
                </a:solidFill>
                <a:latin typeface="Abadi Extra Light" panose="020B0204020104020204" pitchFamily="34" charset="0"/>
              </a:rPr>
              <a:t>Market Segmentation</a:t>
            </a:r>
          </a:p>
          <a:p>
            <a:pPr>
              <a:lnSpc>
                <a:spcPct val="100000"/>
              </a:lnSpc>
              <a:buFontTx/>
              <a:buChar char="»"/>
            </a:pPr>
            <a:r>
              <a:rPr lang="en-US" sz="1800" dirty="0">
                <a:solidFill>
                  <a:srgbClr val="FFFFFF"/>
                </a:solidFill>
                <a:latin typeface="Abadi Extra Light" panose="020B0204020104020204" pitchFamily="34" charset="0"/>
              </a:rPr>
              <a:t>Concept Development &amp; Testing</a:t>
            </a:r>
          </a:p>
          <a:p>
            <a:pPr>
              <a:lnSpc>
                <a:spcPct val="100000"/>
              </a:lnSpc>
              <a:buFontTx/>
              <a:buChar char="»"/>
            </a:pPr>
            <a:r>
              <a:rPr lang="en-US" sz="1800" dirty="0">
                <a:solidFill>
                  <a:srgbClr val="FFFFFF"/>
                </a:solidFill>
                <a:latin typeface="Abadi Extra Light" panose="020B0204020104020204" pitchFamily="34" charset="0"/>
              </a:rPr>
              <a:t>Selecting and marketing of product - Price, Promotion, Place</a:t>
            </a:r>
          </a:p>
          <a:p>
            <a:pPr>
              <a:lnSpc>
                <a:spcPct val="100000"/>
              </a:lnSpc>
              <a:buFontTx/>
              <a:buChar char="»"/>
            </a:pPr>
            <a:r>
              <a:rPr lang="en-US" sz="1800" dirty="0">
                <a:solidFill>
                  <a:srgbClr val="FFFFFF"/>
                </a:solidFill>
                <a:latin typeface="Abadi Extra Light" panose="020B0204020104020204" pitchFamily="34" charset="0"/>
              </a:rPr>
              <a:t>Product Development - Designing of product, label, tagline</a:t>
            </a:r>
          </a:p>
          <a:p>
            <a:pPr>
              <a:lnSpc>
                <a:spcPct val="100000"/>
              </a:lnSpc>
              <a:buFontTx/>
              <a:buChar char="»"/>
            </a:pPr>
            <a:r>
              <a:rPr lang="en-US" sz="1800" dirty="0">
                <a:solidFill>
                  <a:srgbClr val="FFFFFF"/>
                </a:solidFill>
                <a:latin typeface="Abadi Extra Light" panose="020B0204020104020204" pitchFamily="34" charset="0"/>
              </a:rPr>
              <a:t>Launch – Design an Ad</a:t>
            </a:r>
          </a:p>
          <a:p>
            <a:pPr marL="0" indent="0">
              <a:buNone/>
            </a:pPr>
            <a:endParaRPr lang="en-US" sz="2000" dirty="0">
              <a:solidFill>
                <a:srgbClr val="FFFFFF"/>
              </a:solidFill>
              <a:latin typeface="Abadi Extra Light" panose="020B0204020104020204" pitchFamily="34" charset="0"/>
            </a:endParaRPr>
          </a:p>
        </p:txBody>
      </p:sp>
    </p:spTree>
    <p:extLst>
      <p:ext uri="{BB962C8B-B14F-4D97-AF65-F5344CB8AC3E}">
        <p14:creationId xmlns:p14="http://schemas.microsoft.com/office/powerpoint/2010/main" val="1384769694"/>
      </p:ext>
    </p:extLst>
  </p:cSld>
  <p:clrMapOvr>
    <a:overrideClrMapping bg1="dk1" tx1="lt1" bg2="dk2" tx2="lt2" accent1="accent1" accent2="accent2" accent3="accent3" accent4="accent4" accent5="accent5" accent6="accent6" hlink="hlink" folHlink="folHlink"/>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 calcmode="lin" valueType="num">
                                      <p:cBhvr additive="base">
                                        <p:cTn id="19"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additive="base">
                                        <p:cTn id="2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anim calcmode="lin" valueType="num">
                                      <p:cBhvr additive="base">
                                        <p:cTn id="3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4" end="4"/>
                                            </p:txEl>
                                          </p:spTgt>
                                        </p:tgtEl>
                                        <p:attrNameLst>
                                          <p:attrName>style.visibility</p:attrName>
                                        </p:attrNameLst>
                                      </p:cBhvr>
                                      <p:to>
                                        <p:strVal val="visible"/>
                                      </p:to>
                                    </p:set>
                                    <p:anim calcmode="lin" valueType="num">
                                      <p:cBhvr additive="base">
                                        <p:cTn id="3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5" end="5"/>
                                            </p:txEl>
                                          </p:spTgt>
                                        </p:tgtEl>
                                        <p:attrNameLst>
                                          <p:attrName>style.visibility</p:attrName>
                                        </p:attrNameLst>
                                      </p:cBhvr>
                                      <p:to>
                                        <p:strVal val="visible"/>
                                      </p:to>
                                    </p:set>
                                    <p:anim calcmode="lin" valueType="num">
                                      <p:cBhvr additive="base">
                                        <p:cTn id="43"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 calcmode="lin" valueType="num">
                                      <p:cBhvr additive="base">
                                        <p:cTn id="49"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3">
                                            <p:txEl>
                                              <p:pRg st="7" end="7"/>
                                            </p:txEl>
                                          </p:spTgt>
                                        </p:tgtEl>
                                        <p:attrNameLst>
                                          <p:attrName>style.visibility</p:attrName>
                                        </p:attrNameLst>
                                      </p:cBhvr>
                                      <p:to>
                                        <p:strVal val="visible"/>
                                      </p:to>
                                    </p:set>
                                    <p:anim calcmode="lin" valueType="num">
                                      <p:cBhvr additive="base">
                                        <p:cTn id="55"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3">
                                            <p:txEl>
                                              <p:pRg st="8" end="8"/>
                                            </p:txEl>
                                          </p:spTgt>
                                        </p:tgtEl>
                                        <p:attrNameLst>
                                          <p:attrName>style.visibility</p:attrName>
                                        </p:attrNameLst>
                                      </p:cBhvr>
                                      <p:to>
                                        <p:strVal val="visible"/>
                                      </p:to>
                                    </p:set>
                                    <p:anim calcmode="lin" valueType="num">
                                      <p:cBhvr additive="base">
                                        <p:cTn id="61"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EA67B5B4-3A24-436E-B663-1B2EBFF8A0C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13">
            <a:extLst>
              <a:ext uri="{FF2B5EF4-FFF2-40B4-BE49-F238E27FC236}">
                <a16:creationId xmlns:a16="http://schemas.microsoft.com/office/drawing/2014/main" id="{987FDF89-C993-41F4-A1B8-DBAFF16008A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rgbClr val="0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11">
            <a:extLst>
              <a:ext uri="{FF2B5EF4-FFF2-40B4-BE49-F238E27FC236}">
                <a16:creationId xmlns:a16="http://schemas.microsoft.com/office/drawing/2014/main" id="{64E585EA-75FD-4025-8270-F66A58A15CD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rgbClr val="0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p:cNvSpPr>
            <a:spLocks noGrp="1"/>
          </p:cNvSpPr>
          <p:nvPr>
            <p:ph type="title"/>
          </p:nvPr>
        </p:nvSpPr>
        <p:spPr>
          <a:xfrm>
            <a:off x="833002" y="365125"/>
            <a:ext cx="10520702" cy="1325563"/>
          </a:xfrm>
        </p:spPr>
        <p:txBody>
          <a:bodyPr vert="horz" lIns="91440" tIns="45720" rIns="91440" bIns="45720" rtlCol="0" anchor="ctr">
            <a:normAutofit/>
          </a:bodyPr>
          <a:lstStyle/>
          <a:p>
            <a:r>
              <a:rPr lang="en-US" kern="1200" dirty="0">
                <a:solidFill>
                  <a:srgbClr val="FFFFFF"/>
                </a:solidFill>
                <a:latin typeface="Abadi Extra Light" panose="020B0204020104020204" pitchFamily="34" charset="0"/>
              </a:rPr>
              <a:t>Index</a:t>
            </a:r>
          </a:p>
        </p:txBody>
      </p:sp>
      <p:sp>
        <p:nvSpPr>
          <p:cNvPr id="3" name="TextBox 2"/>
          <p:cNvSpPr txBox="1"/>
          <p:nvPr/>
        </p:nvSpPr>
        <p:spPr>
          <a:xfrm>
            <a:off x="838201" y="1554481"/>
            <a:ext cx="10515598" cy="4622482"/>
          </a:xfrm>
          <a:prstGeom prst="rect">
            <a:avLst/>
          </a:prstGeom>
        </p:spPr>
        <p:txBody>
          <a:bodyPr vert="horz" lIns="91440" tIns="45720" rIns="91440" bIns="45720" rtlCol="0">
            <a:normAutofit/>
          </a:bodyPr>
          <a:lstStyle/>
          <a:p>
            <a:pPr marL="57150" indent="-285750">
              <a:lnSpc>
                <a:spcPct val="90000"/>
              </a:lnSpc>
              <a:spcAft>
                <a:spcPts val="600"/>
              </a:spcAft>
              <a:buFontTx/>
              <a:buChar char="ᶱ"/>
            </a:pPr>
            <a:r>
              <a:rPr lang="en-US" dirty="0">
                <a:solidFill>
                  <a:srgbClr val="FFFFFF"/>
                </a:solidFill>
                <a:latin typeface="Abadi Extra Light" panose="020B0204020104020204" pitchFamily="34" charset="0"/>
              </a:rPr>
              <a:t>Slide # 6.    Ideas Generation and Screening </a:t>
            </a:r>
          </a:p>
          <a:p>
            <a:pPr marL="57150" indent="-285750">
              <a:lnSpc>
                <a:spcPct val="90000"/>
              </a:lnSpc>
              <a:spcAft>
                <a:spcPts val="600"/>
              </a:spcAft>
              <a:buFontTx/>
              <a:buChar char="ᶱ"/>
            </a:pPr>
            <a:r>
              <a:rPr lang="en-US" dirty="0">
                <a:solidFill>
                  <a:srgbClr val="FFFFFF"/>
                </a:solidFill>
                <a:latin typeface="Abadi Extra Light" panose="020B0204020104020204" pitchFamily="34" charset="0"/>
              </a:rPr>
              <a:t>Slide # 7.    Product Need</a:t>
            </a:r>
          </a:p>
          <a:p>
            <a:pPr marL="57150" indent="-285750">
              <a:lnSpc>
                <a:spcPct val="90000"/>
              </a:lnSpc>
              <a:spcAft>
                <a:spcPts val="600"/>
              </a:spcAft>
              <a:buFontTx/>
              <a:buChar char="ᶱ"/>
            </a:pPr>
            <a:r>
              <a:rPr lang="en-US" dirty="0">
                <a:solidFill>
                  <a:srgbClr val="FFFFFF"/>
                </a:solidFill>
                <a:latin typeface="Abadi Extra Light" panose="020B0204020104020204" pitchFamily="34" charset="0"/>
              </a:rPr>
              <a:t>Slide # 8.    Reason for Selection</a:t>
            </a:r>
          </a:p>
          <a:p>
            <a:pPr marL="57150" indent="-285750">
              <a:lnSpc>
                <a:spcPct val="90000"/>
              </a:lnSpc>
              <a:spcAft>
                <a:spcPts val="600"/>
              </a:spcAft>
              <a:buFontTx/>
              <a:buChar char="ᶱ"/>
            </a:pPr>
            <a:r>
              <a:rPr lang="en-US" dirty="0">
                <a:solidFill>
                  <a:srgbClr val="FFFFFF"/>
                </a:solidFill>
                <a:latin typeface="Abadi Extra Light" panose="020B0204020104020204" pitchFamily="34" charset="0"/>
              </a:rPr>
              <a:t>Slide # 9.    Competitors Analysis </a:t>
            </a:r>
          </a:p>
          <a:p>
            <a:pPr marL="57150" indent="-285750">
              <a:lnSpc>
                <a:spcPct val="90000"/>
              </a:lnSpc>
              <a:spcAft>
                <a:spcPts val="600"/>
              </a:spcAft>
              <a:buFontTx/>
              <a:buChar char="ᶱ"/>
            </a:pPr>
            <a:r>
              <a:rPr lang="en-US" dirty="0">
                <a:solidFill>
                  <a:srgbClr val="FFFFFF"/>
                </a:solidFill>
                <a:latin typeface="Abadi Extra Light" panose="020B0204020104020204" pitchFamily="34" charset="0"/>
              </a:rPr>
              <a:t>Slide # 15.  SWOT Analysis</a:t>
            </a:r>
          </a:p>
          <a:p>
            <a:pPr marL="57150" indent="-285750">
              <a:lnSpc>
                <a:spcPct val="90000"/>
              </a:lnSpc>
              <a:spcAft>
                <a:spcPts val="600"/>
              </a:spcAft>
              <a:buFontTx/>
              <a:buChar char="ᶱ"/>
            </a:pPr>
            <a:r>
              <a:rPr lang="en-US" dirty="0">
                <a:solidFill>
                  <a:srgbClr val="FFFFFF"/>
                </a:solidFill>
                <a:latin typeface="Abadi Extra Light" panose="020B0204020104020204" pitchFamily="34" charset="0"/>
              </a:rPr>
              <a:t>Slide # 16.  Market Segmentation</a:t>
            </a:r>
          </a:p>
          <a:p>
            <a:pPr marL="57150" indent="-285750">
              <a:lnSpc>
                <a:spcPct val="90000"/>
              </a:lnSpc>
              <a:spcAft>
                <a:spcPts val="600"/>
              </a:spcAft>
              <a:buFontTx/>
              <a:buChar char="ᶱ"/>
            </a:pPr>
            <a:r>
              <a:rPr lang="en-US" dirty="0">
                <a:solidFill>
                  <a:srgbClr val="FFFFFF"/>
                </a:solidFill>
                <a:latin typeface="Abadi Extra Light" panose="020B0204020104020204" pitchFamily="34" charset="0"/>
              </a:rPr>
              <a:t>Slide # 17.  Product Development</a:t>
            </a:r>
          </a:p>
          <a:p>
            <a:pPr marL="57150" indent="-285750">
              <a:lnSpc>
                <a:spcPct val="90000"/>
              </a:lnSpc>
              <a:spcAft>
                <a:spcPts val="600"/>
              </a:spcAft>
              <a:buFontTx/>
              <a:buChar char="ᶱ"/>
            </a:pPr>
            <a:r>
              <a:rPr lang="en-US" dirty="0">
                <a:solidFill>
                  <a:srgbClr val="FFFFFF"/>
                </a:solidFill>
                <a:latin typeface="Abadi Extra Light" panose="020B0204020104020204" pitchFamily="34" charset="0"/>
              </a:rPr>
              <a:t>Slide # 21.  Pricing of Product</a:t>
            </a:r>
          </a:p>
          <a:p>
            <a:pPr marL="57150" indent="-285750">
              <a:lnSpc>
                <a:spcPct val="90000"/>
              </a:lnSpc>
              <a:spcAft>
                <a:spcPts val="600"/>
              </a:spcAft>
              <a:buFontTx/>
              <a:buChar char="ᶱ"/>
            </a:pPr>
            <a:r>
              <a:rPr lang="en-US" dirty="0">
                <a:solidFill>
                  <a:srgbClr val="FFFFFF"/>
                </a:solidFill>
                <a:latin typeface="Abadi Extra Light" panose="020B0204020104020204" pitchFamily="34" charset="0"/>
              </a:rPr>
              <a:t>Slide # 22.  Placing of Product</a:t>
            </a:r>
          </a:p>
          <a:p>
            <a:pPr marL="57150" indent="-285750">
              <a:lnSpc>
                <a:spcPct val="90000"/>
              </a:lnSpc>
              <a:spcAft>
                <a:spcPts val="600"/>
              </a:spcAft>
              <a:buFontTx/>
              <a:buChar char="ᶱ"/>
            </a:pPr>
            <a:r>
              <a:rPr lang="en-US" dirty="0">
                <a:solidFill>
                  <a:srgbClr val="FFFFFF"/>
                </a:solidFill>
                <a:latin typeface="Abadi Extra Light" panose="020B0204020104020204" pitchFamily="34" charset="0"/>
              </a:rPr>
              <a:t>Slide # 23.  Packaging of Product</a:t>
            </a:r>
          </a:p>
          <a:p>
            <a:pPr marL="57150" indent="-285750">
              <a:lnSpc>
                <a:spcPct val="90000"/>
              </a:lnSpc>
              <a:spcAft>
                <a:spcPts val="600"/>
              </a:spcAft>
              <a:buFontTx/>
              <a:buChar char="ᶱ"/>
            </a:pPr>
            <a:r>
              <a:rPr lang="en-US" dirty="0">
                <a:solidFill>
                  <a:srgbClr val="FFFFFF"/>
                </a:solidFill>
                <a:latin typeface="Abadi Extra Light" panose="020B0204020104020204" pitchFamily="34" charset="0"/>
              </a:rPr>
              <a:t>Slide # 24.  Promotion of Product</a:t>
            </a:r>
          </a:p>
          <a:p>
            <a:pPr marL="57150" indent="-285750">
              <a:lnSpc>
                <a:spcPct val="90000"/>
              </a:lnSpc>
              <a:spcAft>
                <a:spcPts val="600"/>
              </a:spcAft>
              <a:buFontTx/>
              <a:buChar char="ᶱ"/>
            </a:pPr>
            <a:r>
              <a:rPr lang="en-US" dirty="0">
                <a:solidFill>
                  <a:srgbClr val="FFFFFF"/>
                </a:solidFill>
                <a:latin typeface="Abadi Extra Light" panose="020B0204020104020204" pitchFamily="34" charset="0"/>
              </a:rPr>
              <a:t>Slide # 25.  Launch</a:t>
            </a:r>
          </a:p>
          <a:p>
            <a:pPr marL="57150" indent="-285750">
              <a:lnSpc>
                <a:spcPct val="90000"/>
              </a:lnSpc>
              <a:spcAft>
                <a:spcPts val="600"/>
              </a:spcAft>
              <a:buFontTx/>
              <a:buChar char="ᶱ"/>
            </a:pPr>
            <a:r>
              <a:rPr lang="en-US" dirty="0">
                <a:solidFill>
                  <a:srgbClr val="FFFFFF"/>
                </a:solidFill>
                <a:latin typeface="Abadi Extra Light" panose="020B0204020104020204" pitchFamily="34" charset="0"/>
              </a:rPr>
              <a:t>Slide # 27.  Executive Summary</a:t>
            </a:r>
          </a:p>
          <a:p>
            <a:pPr marL="57150" indent="-285750">
              <a:lnSpc>
                <a:spcPct val="90000"/>
              </a:lnSpc>
              <a:spcAft>
                <a:spcPts val="600"/>
              </a:spcAft>
              <a:buFontTx/>
              <a:buChar char="ᶱ"/>
            </a:pPr>
            <a:r>
              <a:rPr lang="en-US" dirty="0">
                <a:solidFill>
                  <a:srgbClr val="FFFFFF"/>
                </a:solidFill>
                <a:latin typeface="Abadi Extra Light" panose="020B0204020104020204" pitchFamily="34" charset="0"/>
              </a:rPr>
              <a:t>Slide # 28.  Acknowledgement</a:t>
            </a:r>
          </a:p>
        </p:txBody>
      </p:sp>
    </p:spTree>
    <p:extLst>
      <p:ext uri="{BB962C8B-B14F-4D97-AF65-F5344CB8AC3E}">
        <p14:creationId xmlns:p14="http://schemas.microsoft.com/office/powerpoint/2010/main" val="2851123967"/>
      </p:ext>
    </p:extLst>
  </p:cSld>
  <p:clrMapOvr>
    <a:overrideClrMapping bg1="dk1" tx1="lt1" bg2="dk2" tx2="lt2" accent1="accent1" accent2="accent2" accent3="accent3" accent4="accent4" accent5="accent5" accent6="accent6" hlink="hlink" folHlink="folHlink"/>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 name="Freeform: Shape 31">
            <a:extLst>
              <a:ext uri="{FF2B5EF4-FFF2-40B4-BE49-F238E27FC236}">
                <a16:creationId xmlns:a16="http://schemas.microsoft.com/office/drawing/2014/main" id="{33CBE267-1877-479F-82F0-E4BAA5BCE76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454423" y="0"/>
            <a:ext cx="9737577" cy="6858478"/>
          </a:xfrm>
          <a:custGeom>
            <a:avLst/>
            <a:gdLst>
              <a:gd name="connsiteX0" fmla="*/ 0 w 9737577"/>
              <a:gd name="connsiteY0" fmla="*/ 0 h 6858478"/>
              <a:gd name="connsiteX1" fmla="*/ 268876 w 9737577"/>
              <a:gd name="connsiteY1" fmla="*/ 0 h 6858478"/>
              <a:gd name="connsiteX2" fmla="*/ 1554480 w 9737577"/>
              <a:gd name="connsiteY2" fmla="*/ 0 h 6858478"/>
              <a:gd name="connsiteX3" fmla="*/ 5489397 w 9737577"/>
              <a:gd name="connsiteY3" fmla="*/ 0 h 6858478"/>
              <a:gd name="connsiteX4" fmla="*/ 6555625 w 9737577"/>
              <a:gd name="connsiteY4" fmla="*/ 0 h 6858478"/>
              <a:gd name="connsiteX5" fmla="*/ 6561202 w 9737577"/>
              <a:gd name="connsiteY5" fmla="*/ 0 h 6858478"/>
              <a:gd name="connsiteX6" fmla="*/ 9737577 w 9737577"/>
              <a:gd name="connsiteY6" fmla="*/ 6858478 h 6858478"/>
              <a:gd name="connsiteX7" fmla="*/ 2313022 w 9737577"/>
              <a:gd name="connsiteY7" fmla="*/ 6858478 h 6858478"/>
              <a:gd name="connsiteX8" fmla="*/ 2313282 w 9737577"/>
              <a:gd name="connsiteY8" fmla="*/ 6857916 h 6858478"/>
              <a:gd name="connsiteX9" fmla="*/ 1554480 w 9737577"/>
              <a:gd name="connsiteY9" fmla="*/ 6857916 h 6858478"/>
              <a:gd name="connsiteX10" fmla="*/ 1554480 w 9737577"/>
              <a:gd name="connsiteY10" fmla="*/ 6858000 h 6858478"/>
              <a:gd name="connsiteX11" fmla="*/ 0 w 9737577"/>
              <a:gd name="connsiteY11" fmla="*/ 685800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737577" h="6858478">
                <a:moveTo>
                  <a:pt x="0" y="0"/>
                </a:moveTo>
                <a:lnTo>
                  <a:pt x="268876" y="0"/>
                </a:lnTo>
                <a:lnTo>
                  <a:pt x="1554480" y="0"/>
                </a:lnTo>
                <a:lnTo>
                  <a:pt x="5489397" y="0"/>
                </a:lnTo>
                <a:lnTo>
                  <a:pt x="6555625" y="0"/>
                </a:lnTo>
                <a:lnTo>
                  <a:pt x="6561202" y="0"/>
                </a:lnTo>
                <a:lnTo>
                  <a:pt x="9737577" y="6858478"/>
                </a:lnTo>
                <a:lnTo>
                  <a:pt x="2313022" y="6858478"/>
                </a:lnTo>
                <a:lnTo>
                  <a:pt x="2313282" y="6857916"/>
                </a:lnTo>
                <a:lnTo>
                  <a:pt x="1554480" y="6857916"/>
                </a:lnTo>
                <a:lnTo>
                  <a:pt x="1554480" y="6858000"/>
                </a:lnTo>
                <a:lnTo>
                  <a:pt x="0" y="685800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4" name="Freeform: Shape 33">
            <a:extLst>
              <a:ext uri="{FF2B5EF4-FFF2-40B4-BE49-F238E27FC236}">
                <a16:creationId xmlns:a16="http://schemas.microsoft.com/office/drawing/2014/main" id="{F2EA12E3-1C9E-43D7-ABCC-C16A6ED4B0A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883049" y="0"/>
            <a:ext cx="9308951" cy="6858478"/>
          </a:xfrm>
          <a:custGeom>
            <a:avLst/>
            <a:gdLst>
              <a:gd name="connsiteX0" fmla="*/ 0 w 9308951"/>
              <a:gd name="connsiteY0" fmla="*/ 0 h 6858478"/>
              <a:gd name="connsiteX1" fmla="*/ 838200 w 9308951"/>
              <a:gd name="connsiteY1" fmla="*/ 0 h 6858478"/>
              <a:gd name="connsiteX2" fmla="*/ 838200 w 9308951"/>
              <a:gd name="connsiteY2" fmla="*/ 479 h 6858478"/>
              <a:gd name="connsiteX3" fmla="*/ 1230899 w 9308951"/>
              <a:gd name="connsiteY3" fmla="*/ 479 h 6858478"/>
              <a:gd name="connsiteX4" fmla="*/ 1230899 w 9308951"/>
              <a:gd name="connsiteY4" fmla="*/ 0 h 6858478"/>
              <a:gd name="connsiteX5" fmla="*/ 5060771 w 9308951"/>
              <a:gd name="connsiteY5" fmla="*/ 0 h 6858478"/>
              <a:gd name="connsiteX6" fmla="*/ 6126999 w 9308951"/>
              <a:gd name="connsiteY6" fmla="*/ 0 h 6858478"/>
              <a:gd name="connsiteX7" fmla="*/ 6132576 w 9308951"/>
              <a:gd name="connsiteY7" fmla="*/ 0 h 6858478"/>
              <a:gd name="connsiteX8" fmla="*/ 9308951 w 9308951"/>
              <a:gd name="connsiteY8" fmla="*/ 6858478 h 6858478"/>
              <a:gd name="connsiteX9" fmla="*/ 1884396 w 9308951"/>
              <a:gd name="connsiteY9" fmla="*/ 6858478 h 6858478"/>
              <a:gd name="connsiteX10" fmla="*/ 1884656 w 9308951"/>
              <a:gd name="connsiteY10" fmla="*/ 6857916 h 6858478"/>
              <a:gd name="connsiteX11" fmla="*/ 1230899 w 9308951"/>
              <a:gd name="connsiteY11" fmla="*/ 6857916 h 6858478"/>
              <a:gd name="connsiteX12" fmla="*/ 1230899 w 9308951"/>
              <a:gd name="connsiteY12" fmla="*/ 6858478 h 6858478"/>
              <a:gd name="connsiteX13" fmla="*/ 651890 w 9308951"/>
              <a:gd name="connsiteY13" fmla="*/ 6858478 h 6858478"/>
              <a:gd name="connsiteX14" fmla="*/ 651890 w 9308951"/>
              <a:gd name="connsiteY14" fmla="*/ 6858000 h 6858478"/>
              <a:gd name="connsiteX15" fmla="*/ 0 w 9308951"/>
              <a:gd name="connsiteY15" fmla="*/ 685800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308951" h="6858478">
                <a:moveTo>
                  <a:pt x="0" y="0"/>
                </a:moveTo>
                <a:lnTo>
                  <a:pt x="838200" y="0"/>
                </a:lnTo>
                <a:lnTo>
                  <a:pt x="838200" y="479"/>
                </a:lnTo>
                <a:lnTo>
                  <a:pt x="1230899" y="479"/>
                </a:lnTo>
                <a:lnTo>
                  <a:pt x="1230899" y="0"/>
                </a:lnTo>
                <a:lnTo>
                  <a:pt x="5060771" y="0"/>
                </a:lnTo>
                <a:lnTo>
                  <a:pt x="6126999" y="0"/>
                </a:lnTo>
                <a:lnTo>
                  <a:pt x="6132576" y="0"/>
                </a:lnTo>
                <a:lnTo>
                  <a:pt x="9308951" y="6858478"/>
                </a:lnTo>
                <a:lnTo>
                  <a:pt x="1884396" y="6858478"/>
                </a:lnTo>
                <a:lnTo>
                  <a:pt x="1884656" y="6857916"/>
                </a:lnTo>
                <a:lnTo>
                  <a:pt x="1230899" y="6857916"/>
                </a:lnTo>
                <a:lnTo>
                  <a:pt x="1230899" y="6858478"/>
                </a:lnTo>
                <a:lnTo>
                  <a:pt x="651890" y="6858478"/>
                </a:lnTo>
                <a:lnTo>
                  <a:pt x="651890" y="6858000"/>
                </a:lnTo>
                <a:lnTo>
                  <a:pt x="0" y="685800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p:cNvSpPr>
            <a:spLocks noGrp="1"/>
          </p:cNvSpPr>
          <p:nvPr>
            <p:ph type="title"/>
          </p:nvPr>
        </p:nvSpPr>
        <p:spPr>
          <a:xfrm>
            <a:off x="875211" y="574675"/>
            <a:ext cx="10032275" cy="1325563"/>
          </a:xfrm>
        </p:spPr>
        <p:txBody>
          <a:bodyPr>
            <a:normAutofit/>
          </a:bodyPr>
          <a:lstStyle/>
          <a:p>
            <a:pPr algn="ctr"/>
            <a:r>
              <a:rPr lang="en-US" dirty="0">
                <a:latin typeface="Abadi Extra Light" panose="020B0204020104020204" pitchFamily="34" charset="0"/>
              </a:rPr>
              <a:t>Idea Generation &amp; Idea Screening</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732345714"/>
              </p:ext>
            </p:extLst>
          </p:nvPr>
        </p:nvGraphicFramePr>
        <p:xfrm>
          <a:off x="3374572" y="2046288"/>
          <a:ext cx="5952308" cy="415436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83135090"/>
      </p:ext>
    </p:extLst>
  </p:cSld>
  <p:clrMapOvr>
    <a:overrideClrMapping bg1="dk1" tx1="lt1" bg2="dk2" tx2="lt2" accent1="accent1" accent2="accent2" accent3="accent3" accent4="accent4" accent5="accent5" accent6="accent6" hlink="hlink" folHlink="folHlink"/>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4" grpId="0">
        <p:bldAsOne/>
      </p:bldGraphic>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EA67B5B4-3A24-436E-B663-1B2EBFF8A0C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13">
            <a:extLst>
              <a:ext uri="{FF2B5EF4-FFF2-40B4-BE49-F238E27FC236}">
                <a16:creationId xmlns:a16="http://schemas.microsoft.com/office/drawing/2014/main" id="{987FDF89-C993-41F4-A1B8-DBAFF16008A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rgbClr val="0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D1D7179B-FF7C-482F-B3D9-2BE9ED1139F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210300" cy="6858000"/>
          </a:xfrm>
          <a:custGeom>
            <a:avLst/>
            <a:gdLst>
              <a:gd name="connsiteX0" fmla="*/ 0 w 6210300"/>
              <a:gd name="connsiteY0" fmla="*/ 0 h 6858000"/>
              <a:gd name="connsiteX1" fmla="*/ 2628900 w 6210300"/>
              <a:gd name="connsiteY1" fmla="*/ 0 h 6858000"/>
              <a:gd name="connsiteX2" fmla="*/ 3034146 w 6210300"/>
              <a:gd name="connsiteY2" fmla="*/ 0 h 6858000"/>
              <a:gd name="connsiteX3" fmla="*/ 6210300 w 6210300"/>
              <a:gd name="connsiteY3" fmla="*/ 6858000 h 6858000"/>
              <a:gd name="connsiteX4" fmla="*/ 2628900 w 6210300"/>
              <a:gd name="connsiteY4" fmla="*/ 6858000 h 6858000"/>
              <a:gd name="connsiteX5" fmla="*/ 0 w 6210300"/>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10300" h="6858000">
                <a:moveTo>
                  <a:pt x="0" y="0"/>
                </a:moveTo>
                <a:lnTo>
                  <a:pt x="2628900" y="0"/>
                </a:lnTo>
                <a:lnTo>
                  <a:pt x="3034146" y="0"/>
                </a:lnTo>
                <a:lnTo>
                  <a:pt x="6210300" y="6858000"/>
                </a:lnTo>
                <a:lnTo>
                  <a:pt x="2628900" y="6858000"/>
                </a:lnTo>
                <a:lnTo>
                  <a:pt x="0" y="6858000"/>
                </a:lnTo>
                <a:close/>
              </a:path>
            </a:pathLst>
          </a:custGeom>
          <a:solidFill>
            <a:srgbClr val="0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p:cNvSpPr>
            <a:spLocks noGrp="1"/>
          </p:cNvSpPr>
          <p:nvPr>
            <p:ph type="title"/>
          </p:nvPr>
        </p:nvSpPr>
        <p:spPr>
          <a:xfrm>
            <a:off x="354876" y="1024730"/>
            <a:ext cx="3370529" cy="4492625"/>
          </a:xfrm>
        </p:spPr>
        <p:txBody>
          <a:bodyPr>
            <a:normAutofit/>
          </a:bodyPr>
          <a:lstStyle/>
          <a:p>
            <a:r>
              <a:rPr lang="en-US" dirty="0">
                <a:solidFill>
                  <a:srgbClr val="FFFFFF"/>
                </a:solidFill>
                <a:latin typeface="Abadi Extra Light" panose="020B0204020104020204" pitchFamily="34" charset="0"/>
              </a:rPr>
              <a:t>Why we choose this product of all ?</a:t>
            </a:r>
          </a:p>
        </p:txBody>
      </p:sp>
      <p:sp>
        <p:nvSpPr>
          <p:cNvPr id="3" name="Content Placeholder 2"/>
          <p:cNvSpPr>
            <a:spLocks noGrp="1"/>
          </p:cNvSpPr>
          <p:nvPr>
            <p:ph idx="1"/>
          </p:nvPr>
        </p:nvSpPr>
        <p:spPr>
          <a:xfrm>
            <a:off x="3618411" y="521419"/>
            <a:ext cx="8168343" cy="5811837"/>
          </a:xfrm>
        </p:spPr>
        <p:txBody>
          <a:bodyPr anchor="ctr">
            <a:normAutofit/>
          </a:bodyPr>
          <a:lstStyle/>
          <a:p>
            <a:r>
              <a:rPr lang="en-US" sz="2400" dirty="0" smtClean="0">
                <a:solidFill>
                  <a:srgbClr val="FFFFFF"/>
                </a:solidFill>
                <a:latin typeface="Abadi Extra Light" panose="020B0204020104020204" pitchFamily="34" charset="0"/>
              </a:rPr>
              <a:t>Marketing</a:t>
            </a:r>
            <a:r>
              <a:rPr lang="en-US" sz="2400" dirty="0" smtClean="0">
                <a:solidFill>
                  <a:srgbClr val="FFFFFF"/>
                </a:solidFill>
                <a:latin typeface="Abadi Extra Light" panose="020B0204020104020204" pitchFamily="34" charset="0"/>
              </a:rPr>
              <a:t> chat bot was rejected because it is already saturated(every </a:t>
            </a:r>
            <a:r>
              <a:rPr lang="en-US" sz="2400" dirty="0">
                <a:solidFill>
                  <a:srgbClr val="FFFFFF"/>
                </a:solidFill>
                <a:latin typeface="Abadi Extra Light" panose="020B0204020104020204" pitchFamily="34" charset="0"/>
              </a:rPr>
              <a:t>website has their own chat bot</a:t>
            </a:r>
            <a:r>
              <a:rPr lang="en-US" sz="2400" dirty="0" smtClean="0">
                <a:solidFill>
                  <a:srgbClr val="FFFFFF"/>
                </a:solidFill>
                <a:latin typeface="Abadi Extra Light" panose="020B0204020104020204" pitchFamily="34" charset="0"/>
              </a:rPr>
              <a:t>).</a:t>
            </a:r>
          </a:p>
          <a:p>
            <a:pPr marL="0" indent="0">
              <a:buNone/>
            </a:pPr>
            <a:endParaRPr lang="en-US" sz="2400" dirty="0">
              <a:solidFill>
                <a:srgbClr val="FFFFFF"/>
              </a:solidFill>
              <a:latin typeface="Abadi Extra Light" panose="020B0204020104020204" pitchFamily="34" charset="0"/>
            </a:endParaRPr>
          </a:p>
          <a:p>
            <a:r>
              <a:rPr lang="en-US" sz="2400" dirty="0" smtClean="0">
                <a:solidFill>
                  <a:srgbClr val="FFFFFF"/>
                </a:solidFill>
                <a:latin typeface="Abadi Extra Light" panose="020B0204020104020204" pitchFamily="34" charset="0"/>
              </a:rPr>
              <a:t>Smart Home </a:t>
            </a:r>
            <a:r>
              <a:rPr lang="en-US" sz="2400" dirty="0">
                <a:solidFill>
                  <a:srgbClr val="FFFFFF"/>
                </a:solidFill>
                <a:latin typeface="Abadi Extra Light" panose="020B0204020104020204" pitchFamily="34" charset="0"/>
              </a:rPr>
              <a:t>management system </a:t>
            </a:r>
            <a:r>
              <a:rPr lang="en-US" sz="2400" dirty="0" smtClean="0">
                <a:solidFill>
                  <a:srgbClr val="FFFFFF"/>
                </a:solidFill>
                <a:latin typeface="Abadi Extra Light" panose="020B0204020104020204" pitchFamily="34" charset="0"/>
              </a:rPr>
              <a:t>was canceled out as </a:t>
            </a:r>
            <a:r>
              <a:rPr lang="en-US" sz="2400" dirty="0" smtClean="0">
                <a:solidFill>
                  <a:srgbClr val="FFFFFF"/>
                </a:solidFill>
                <a:latin typeface="Abadi Extra Light" panose="020B0204020104020204" pitchFamily="34" charset="0"/>
              </a:rPr>
              <a:t>it needs high marketing budget which was not feasible for our start up company.</a:t>
            </a:r>
            <a:endParaRPr lang="en-US" sz="2400" dirty="0">
              <a:solidFill>
                <a:srgbClr val="FFFFFF"/>
              </a:solidFill>
              <a:latin typeface="Abadi Extra Light" panose="020B0204020104020204" pitchFamily="34" charset="0"/>
            </a:endParaRPr>
          </a:p>
          <a:p>
            <a:endParaRPr lang="en-US" sz="2000" dirty="0">
              <a:solidFill>
                <a:srgbClr val="FFFFFF"/>
              </a:solidFill>
            </a:endParaRPr>
          </a:p>
          <a:p>
            <a:endParaRPr lang="en-US" sz="2000" dirty="0">
              <a:solidFill>
                <a:srgbClr val="FFFFFF"/>
              </a:solidFill>
            </a:endParaRPr>
          </a:p>
        </p:txBody>
      </p:sp>
    </p:spTree>
    <p:extLst>
      <p:ext uri="{BB962C8B-B14F-4D97-AF65-F5344CB8AC3E}">
        <p14:creationId xmlns:p14="http://schemas.microsoft.com/office/powerpoint/2010/main" val="771193912"/>
      </p:ext>
    </p:extLst>
  </p:cSld>
  <p:clrMapOvr>
    <a:overrideClrMapping bg1="dk1" tx1="lt1" bg2="dk2" tx2="lt2" accent1="accent1" accent2="accent2" accent3="accent3" accent4="accent4" accent5="accent5" accent6="accent6" hlink="hlink" folHlink="folHlink"/>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Freeform: Shape 20">
            <a:extLst>
              <a:ext uri="{FF2B5EF4-FFF2-40B4-BE49-F238E27FC236}">
                <a16:creationId xmlns:a16="http://schemas.microsoft.com/office/drawing/2014/main" id="{8F23F8A3-8FD7-4779-8323-FDC26BE9988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78"/>
            <a:ext cx="7859800" cy="6858478"/>
          </a:xfrm>
          <a:custGeom>
            <a:avLst/>
            <a:gdLst>
              <a:gd name="connsiteX0" fmla="*/ 7859800 w 7859800"/>
              <a:gd name="connsiteY0" fmla="*/ 6858478 h 6858478"/>
              <a:gd name="connsiteX1" fmla="*/ 435245 w 7859800"/>
              <a:gd name="connsiteY1" fmla="*/ 6858478 h 6858478"/>
              <a:gd name="connsiteX2" fmla="*/ 435505 w 7859800"/>
              <a:gd name="connsiteY2" fmla="*/ 6857916 h 6858478"/>
              <a:gd name="connsiteX3" fmla="*/ 0 w 7859800"/>
              <a:gd name="connsiteY3" fmla="*/ 6857916 h 6858478"/>
              <a:gd name="connsiteX4" fmla="*/ 0 w 7859800"/>
              <a:gd name="connsiteY4" fmla="*/ 0 h 6858478"/>
              <a:gd name="connsiteX5" fmla="*/ 3611620 w 7859800"/>
              <a:gd name="connsiteY5" fmla="*/ 0 h 6858478"/>
              <a:gd name="connsiteX6" fmla="*/ 4677848 w 7859800"/>
              <a:gd name="connsiteY6" fmla="*/ 0 h 6858478"/>
              <a:gd name="connsiteX7" fmla="*/ 4683425 w 7859800"/>
              <a:gd name="connsiteY7"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59800" h="6858478">
                <a:moveTo>
                  <a:pt x="7859800" y="6858478"/>
                </a:moveTo>
                <a:lnTo>
                  <a:pt x="435245" y="6858478"/>
                </a:lnTo>
                <a:lnTo>
                  <a:pt x="435505" y="6857916"/>
                </a:lnTo>
                <a:lnTo>
                  <a:pt x="0" y="6857916"/>
                </a:lnTo>
                <a:lnTo>
                  <a:pt x="0" y="0"/>
                </a:lnTo>
                <a:lnTo>
                  <a:pt x="3611620" y="0"/>
                </a:lnTo>
                <a:lnTo>
                  <a:pt x="4677848" y="0"/>
                </a:lnTo>
                <a:lnTo>
                  <a:pt x="4683425" y="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Freeform: Shape 22">
            <a:extLst>
              <a:ext uri="{FF2B5EF4-FFF2-40B4-BE49-F238E27FC236}">
                <a16:creationId xmlns:a16="http://schemas.microsoft.com/office/drawing/2014/main" id="{F605C4CC-A25C-416F-8333-7CB7DC97D87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78"/>
            <a:ext cx="7431174" cy="6858478"/>
          </a:xfrm>
          <a:custGeom>
            <a:avLst/>
            <a:gdLst>
              <a:gd name="connsiteX0" fmla="*/ 7431174 w 7431174"/>
              <a:gd name="connsiteY0" fmla="*/ 6858478 h 6858478"/>
              <a:gd name="connsiteX1" fmla="*/ 6619 w 7431174"/>
              <a:gd name="connsiteY1" fmla="*/ 6858478 h 6858478"/>
              <a:gd name="connsiteX2" fmla="*/ 6879 w 7431174"/>
              <a:gd name="connsiteY2" fmla="*/ 6857916 h 6858478"/>
              <a:gd name="connsiteX3" fmla="*/ 0 w 7431174"/>
              <a:gd name="connsiteY3" fmla="*/ 6857916 h 6858478"/>
              <a:gd name="connsiteX4" fmla="*/ 0 w 7431174"/>
              <a:gd name="connsiteY4" fmla="*/ 0 h 6858478"/>
              <a:gd name="connsiteX5" fmla="*/ 3182994 w 7431174"/>
              <a:gd name="connsiteY5" fmla="*/ 0 h 6858478"/>
              <a:gd name="connsiteX6" fmla="*/ 4249222 w 7431174"/>
              <a:gd name="connsiteY6" fmla="*/ 0 h 6858478"/>
              <a:gd name="connsiteX7" fmla="*/ 4254799 w 7431174"/>
              <a:gd name="connsiteY7"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31174" h="6858478">
                <a:moveTo>
                  <a:pt x="7431174" y="6858478"/>
                </a:moveTo>
                <a:lnTo>
                  <a:pt x="6619" y="6858478"/>
                </a:lnTo>
                <a:lnTo>
                  <a:pt x="6879" y="6857916"/>
                </a:lnTo>
                <a:lnTo>
                  <a:pt x="0" y="6857916"/>
                </a:lnTo>
                <a:lnTo>
                  <a:pt x="0" y="0"/>
                </a:lnTo>
                <a:lnTo>
                  <a:pt x="3182994" y="0"/>
                </a:lnTo>
                <a:lnTo>
                  <a:pt x="4249222" y="0"/>
                </a:lnTo>
                <a:lnTo>
                  <a:pt x="4254799" y="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p:cNvSpPr>
            <a:spLocks noGrp="1"/>
          </p:cNvSpPr>
          <p:nvPr>
            <p:ph type="title"/>
          </p:nvPr>
        </p:nvSpPr>
        <p:spPr>
          <a:xfrm>
            <a:off x="763243" y="324644"/>
            <a:ext cx="5266155" cy="1325563"/>
          </a:xfrm>
        </p:spPr>
        <p:txBody>
          <a:bodyPr>
            <a:normAutofit/>
          </a:bodyPr>
          <a:lstStyle/>
          <a:p>
            <a:r>
              <a:rPr lang="en-US" dirty="0"/>
              <a:t>Product Need:</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1342885796"/>
              </p:ext>
            </p:extLst>
          </p:nvPr>
        </p:nvGraphicFramePr>
        <p:xfrm>
          <a:off x="1466998" y="1352551"/>
          <a:ext cx="9124801" cy="51403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45466889"/>
      </p:ext>
    </p:extLst>
  </p:cSld>
  <p:clrMapOvr>
    <a:overrideClrMapping bg1="dk1" tx1="lt1" bg2="dk2" tx2="lt2" accent1="accent1" accent2="accent2" accent3="accent3" accent4="accent4" accent5="accent5" accent6="accent6" hlink="hlink" folHlink="folHlink"/>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5" grpId="0">
        <p:bldAsOne/>
      </p:bldGraphic>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53" name="Rectangle 52">
            <a:extLst>
              <a:ext uri="{FF2B5EF4-FFF2-40B4-BE49-F238E27FC236}">
                <a16:creationId xmlns:a16="http://schemas.microsoft.com/office/drawing/2014/main" id="{891401DC-7AF6-42FA-BE31-CF773B6C8B2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80"/>
            <a:ext cx="12188952" cy="685800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l="12601" r="12401" b="3"/>
          <a:stretch/>
        </p:blipFill>
        <p:spPr>
          <a:xfrm>
            <a:off x="1237682" y="346167"/>
            <a:ext cx="1588950" cy="1588946"/>
          </a:xfrm>
          <a:prstGeom prst="rect">
            <a:avLst/>
          </a:prstGeom>
        </p:spPr>
      </p:pic>
      <p:pic>
        <p:nvPicPr>
          <p:cNvPr id="10" name="Picture 9"/>
          <p:cNvPicPr>
            <a:picLocks noChangeAspect="1"/>
          </p:cNvPicPr>
          <p:nvPr/>
        </p:nvPicPr>
        <p:blipFill rotWithShape="1">
          <a:blip r:embed="rId3" cstate="print">
            <a:extLst>
              <a:ext uri="{28A0092B-C50C-407E-A947-70E740481C1C}">
                <a14:useLocalDpi xmlns:a14="http://schemas.microsoft.com/office/drawing/2010/main" val="0"/>
              </a:ext>
            </a:extLst>
          </a:blip>
          <a:srcRect l="13788" r="18636"/>
          <a:stretch/>
        </p:blipFill>
        <p:spPr>
          <a:xfrm>
            <a:off x="4689565" y="346167"/>
            <a:ext cx="2696525" cy="1547944"/>
          </a:xfrm>
          <a:prstGeom prst="rect">
            <a:avLst/>
          </a:prstGeom>
        </p:spPr>
      </p:pic>
      <p:pic>
        <p:nvPicPr>
          <p:cNvPr id="7" name="Picture 6"/>
          <p:cNvPicPr>
            <a:picLocks noChangeAspect="1"/>
          </p:cNvPicPr>
          <p:nvPr/>
        </p:nvPicPr>
        <p:blipFill rotWithShape="1">
          <a:blip r:embed="rId4">
            <a:extLst>
              <a:ext uri="{28A0092B-C50C-407E-A947-70E740481C1C}">
                <a14:useLocalDpi xmlns:a14="http://schemas.microsoft.com/office/drawing/2010/main" val="0"/>
              </a:ext>
            </a:extLst>
          </a:blip>
          <a:srcRect l="25952" r="38712" b="-1"/>
          <a:stretch/>
        </p:blipFill>
        <p:spPr>
          <a:xfrm>
            <a:off x="9326881" y="346167"/>
            <a:ext cx="1547948" cy="1547948"/>
          </a:xfrm>
          <a:prstGeom prst="rect">
            <a:avLst/>
          </a:prstGeom>
        </p:spPr>
      </p:pic>
      <p:pic>
        <p:nvPicPr>
          <p:cNvPr id="11" name="Picture 10"/>
          <p:cNvPicPr>
            <a:picLocks noChangeAspect="1"/>
          </p:cNvPicPr>
          <p:nvPr/>
        </p:nvPicPr>
        <p:blipFill rotWithShape="1">
          <a:blip r:embed="rId5" cstate="print">
            <a:extLst>
              <a:ext uri="{28A0092B-C50C-407E-A947-70E740481C1C}">
                <a14:useLocalDpi xmlns:a14="http://schemas.microsoft.com/office/drawing/2010/main" val="0"/>
              </a:ext>
            </a:extLst>
          </a:blip>
          <a:srcRect l="33999" r="4" b="4"/>
          <a:stretch/>
        </p:blipFill>
        <p:spPr>
          <a:xfrm>
            <a:off x="1237693" y="2639045"/>
            <a:ext cx="1588925" cy="1588934"/>
          </a:xfrm>
          <a:prstGeom prst="rect">
            <a:avLst/>
          </a:prstGeom>
        </p:spPr>
      </p:pic>
      <p:pic>
        <p:nvPicPr>
          <p:cNvPr id="12" name="Picture 11"/>
          <p:cNvPicPr>
            <a:picLocks noChangeAspect="1"/>
          </p:cNvPicPr>
          <p:nvPr/>
        </p:nvPicPr>
        <p:blipFill rotWithShape="1">
          <a:blip r:embed="rId6" cstate="print">
            <a:extLst>
              <a:ext uri="{28A0092B-C50C-407E-A947-70E740481C1C}">
                <a14:useLocalDpi xmlns:a14="http://schemas.microsoft.com/office/drawing/2010/main" val="0"/>
              </a:ext>
            </a:extLst>
          </a:blip>
          <a:srcRect l="34288" r="34202" b="15"/>
          <a:stretch/>
        </p:blipFill>
        <p:spPr>
          <a:xfrm>
            <a:off x="1587221" y="4930536"/>
            <a:ext cx="886706" cy="1582664"/>
          </a:xfrm>
          <a:prstGeom prst="rect">
            <a:avLst/>
          </a:prstGeom>
        </p:spPr>
      </p:pic>
      <p:sp>
        <p:nvSpPr>
          <p:cNvPr id="55" name="Rectangle 54">
            <a:extLst>
              <a:ext uri="{FF2B5EF4-FFF2-40B4-BE49-F238E27FC236}">
                <a16:creationId xmlns:a16="http://schemas.microsoft.com/office/drawing/2014/main" id="{2B7203F0-D9CB-4774-B9D4-B3AB625DFBA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67495" y="2300641"/>
            <a:ext cx="8124506" cy="4557360"/>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4481973" y="2892583"/>
            <a:ext cx="6868620" cy="1016898"/>
          </a:xfrm>
        </p:spPr>
        <p:txBody>
          <a:bodyPr>
            <a:normAutofit/>
          </a:bodyPr>
          <a:lstStyle/>
          <a:p>
            <a:r>
              <a:rPr lang="en-US" sz="4000" u="sng" dirty="0" smtClean="0">
                <a:solidFill>
                  <a:srgbClr val="FFFFFF"/>
                </a:solidFill>
              </a:rPr>
              <a:t>AE</a:t>
            </a:r>
            <a:r>
              <a:rPr lang="en-US" sz="4000" u="sng" dirty="0" smtClean="0">
                <a:solidFill>
                  <a:srgbClr val="FFFFFF"/>
                </a:solidFill>
              </a:rPr>
              <a:t> </a:t>
            </a:r>
            <a:r>
              <a:rPr lang="en-US" sz="4000" u="sng" dirty="0">
                <a:solidFill>
                  <a:srgbClr val="FFFFFF"/>
                </a:solidFill>
              </a:rPr>
              <a:t>DRONE COMPETITORS</a:t>
            </a:r>
          </a:p>
        </p:txBody>
      </p:sp>
      <p:cxnSp>
        <p:nvCxnSpPr>
          <p:cNvPr id="57" name="Straight Connector 56">
            <a:extLst>
              <a:ext uri="{FF2B5EF4-FFF2-40B4-BE49-F238E27FC236}">
                <a16:creationId xmlns:a16="http://schemas.microsoft.com/office/drawing/2014/main" id="{A88CB8AF-5631-45C6-BFEC-971C4D6E5836}"/>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2285774"/>
            <a:ext cx="12188952" cy="0"/>
          </a:xfrm>
          <a:prstGeom prst="line">
            <a:avLst/>
          </a:prstGeom>
          <a:ln w="101600">
            <a:solidFill>
              <a:srgbClr val="404040"/>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9F2EA1AF-73AB-4FCB-B4EE-0E42E7250F64}"/>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4571548"/>
            <a:ext cx="4064320" cy="0"/>
          </a:xfrm>
          <a:prstGeom prst="line">
            <a:avLst/>
          </a:prstGeom>
          <a:ln w="101600">
            <a:solidFill>
              <a:srgbClr val="404040"/>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65A18FBF-6157-4210-BEF2-9A6C31FA89AD}"/>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64319" y="-680"/>
            <a:ext cx="0" cy="6858003"/>
          </a:xfrm>
          <a:prstGeom prst="line">
            <a:avLst/>
          </a:prstGeom>
          <a:ln w="101600">
            <a:solidFill>
              <a:srgbClr val="404040"/>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43C9CCA8-3CEC-4CD0-A624-A701C612511D}"/>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20742" y="-680"/>
            <a:ext cx="0" cy="2240280"/>
          </a:xfrm>
          <a:prstGeom prst="line">
            <a:avLst/>
          </a:prstGeom>
          <a:ln w="101600">
            <a:solidFill>
              <a:srgbClr val="404040"/>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a:xfrm>
            <a:off x="4485180" y="3762103"/>
            <a:ext cx="6868620" cy="2751097"/>
          </a:xfrm>
        </p:spPr>
        <p:txBody>
          <a:bodyPr>
            <a:noAutofit/>
          </a:bodyPr>
          <a:lstStyle/>
          <a:p>
            <a:pPr marL="0" indent="0">
              <a:buNone/>
            </a:pPr>
            <a:r>
              <a:rPr lang="en-US" sz="1800" dirty="0">
                <a:solidFill>
                  <a:srgbClr val="FFFFFF"/>
                </a:solidFill>
                <a:latin typeface="Abadi Extra Light" panose="020B0204020104020204" pitchFamily="34" charset="0"/>
              </a:rPr>
              <a:t>There are several brands in the market which are competing for the same set of customers. Below are the top competitors of XYZ drone:</a:t>
            </a:r>
          </a:p>
          <a:p>
            <a:pPr marL="514350" indent="-514350">
              <a:buFont typeface="+mj-lt"/>
              <a:buAutoNum type="romanUcPeriod"/>
            </a:pPr>
            <a:r>
              <a:rPr lang="en-US" sz="1800" dirty="0">
                <a:solidFill>
                  <a:srgbClr val="FFFFFF"/>
                </a:solidFill>
                <a:latin typeface="Abadi Extra Light" panose="020B0204020104020204" pitchFamily="34" charset="0"/>
              </a:rPr>
              <a:t>Dji</a:t>
            </a:r>
          </a:p>
          <a:p>
            <a:pPr marL="514350" indent="-514350">
              <a:buFont typeface="+mj-lt"/>
              <a:buAutoNum type="romanUcPeriod"/>
            </a:pPr>
            <a:r>
              <a:rPr lang="en-US" sz="1800" dirty="0">
                <a:solidFill>
                  <a:srgbClr val="FFFFFF"/>
                </a:solidFill>
                <a:latin typeface="Abadi Extra Light" panose="020B0204020104020204" pitchFamily="34" charset="0"/>
              </a:rPr>
              <a:t>Viper </a:t>
            </a:r>
          </a:p>
          <a:p>
            <a:pPr marL="514350" indent="-514350">
              <a:buFont typeface="+mj-lt"/>
              <a:buAutoNum type="romanUcPeriod"/>
            </a:pPr>
            <a:r>
              <a:rPr lang="en-US" sz="1800" dirty="0">
                <a:solidFill>
                  <a:srgbClr val="FFFFFF"/>
                </a:solidFill>
                <a:latin typeface="Abadi Extra Light" panose="020B0204020104020204" pitchFamily="34" charset="0"/>
              </a:rPr>
              <a:t>Xiaomi</a:t>
            </a:r>
          </a:p>
          <a:p>
            <a:pPr marL="514350" indent="-514350">
              <a:buFont typeface="+mj-lt"/>
              <a:buAutoNum type="romanUcPeriod"/>
            </a:pPr>
            <a:r>
              <a:rPr lang="en-US" sz="1800" dirty="0">
                <a:solidFill>
                  <a:srgbClr val="FFFFFF"/>
                </a:solidFill>
                <a:latin typeface="Abadi Extra Light" panose="020B0204020104020204" pitchFamily="34" charset="0"/>
              </a:rPr>
              <a:t>Northrop Grumman</a:t>
            </a:r>
          </a:p>
          <a:p>
            <a:pPr marL="514350" indent="-514350">
              <a:buFont typeface="+mj-lt"/>
              <a:buAutoNum type="romanUcPeriod"/>
            </a:pPr>
            <a:r>
              <a:rPr lang="en-US" sz="1800" dirty="0">
                <a:solidFill>
                  <a:srgbClr val="FFFFFF"/>
                </a:solidFill>
                <a:latin typeface="Abadi Extra Light" panose="020B0204020104020204" pitchFamily="34" charset="0"/>
              </a:rPr>
              <a:t>AeroVironment</a:t>
            </a:r>
          </a:p>
        </p:txBody>
      </p:sp>
    </p:spTree>
    <p:extLst>
      <p:ext uri="{BB962C8B-B14F-4D97-AF65-F5344CB8AC3E}">
        <p14:creationId xmlns:p14="http://schemas.microsoft.com/office/powerpoint/2010/main" val="2980379020"/>
      </p:ext>
    </p:extLst>
  </p:cSld>
  <p:clrMapOvr>
    <a:overrideClrMapping bg1="dk1" tx1="lt1" bg2="dk2" tx2="lt2" accent1="accent1" accent2="accent2" accent3="accent3" accent4="accent4" accent5="accent5" accent6="accent6" hlink="hlink" folHlink="folHlink"/>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 calcmode="lin" valueType="num">
                                      <p:cBhvr additive="base">
                                        <p:cTn id="19"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additive="base">
                                        <p:cTn id="2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anim calcmode="lin" valueType="num">
                                      <p:cBhvr additive="base">
                                        <p:cTn id="3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4" end="4"/>
                                            </p:txEl>
                                          </p:spTgt>
                                        </p:tgtEl>
                                        <p:attrNameLst>
                                          <p:attrName>style.visibility</p:attrName>
                                        </p:attrNameLst>
                                      </p:cBhvr>
                                      <p:to>
                                        <p:strVal val="visible"/>
                                      </p:to>
                                    </p:set>
                                    <p:anim calcmode="lin" valueType="num">
                                      <p:cBhvr additive="base">
                                        <p:cTn id="3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5" end="5"/>
                                            </p:txEl>
                                          </p:spTgt>
                                        </p:tgtEl>
                                        <p:attrNameLst>
                                          <p:attrName>style.visibility</p:attrName>
                                        </p:attrNameLst>
                                      </p:cBhvr>
                                      <p:to>
                                        <p:strVal val="visible"/>
                                      </p:to>
                                    </p:set>
                                    <p:anim calcmode="lin" valueType="num">
                                      <p:cBhvr additive="base">
                                        <p:cTn id="43"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245A4996-DED7-4805-8721-AB6B9669B3E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7628" r="7427" b="1"/>
          <a:stretch/>
        </p:blipFill>
        <p:spPr>
          <a:xfrm>
            <a:off x="1304543" y="2465990"/>
            <a:ext cx="2492101" cy="2200314"/>
          </a:xfrm>
          <a:prstGeom prst="rect">
            <a:avLst/>
          </a:prstGeom>
        </p:spPr>
      </p:pic>
      <p:sp>
        <p:nvSpPr>
          <p:cNvPr id="33" name="Down Arrow 7">
            <a:extLst>
              <a:ext uri="{FF2B5EF4-FFF2-40B4-BE49-F238E27FC236}">
                <a16:creationId xmlns:a16="http://schemas.microsoft.com/office/drawing/2014/main" id="{73DE2CFE-42F2-48F0-8706-5264E012B10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5528636" y="194635"/>
            <a:ext cx="4829961" cy="6468728"/>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p:cNvSpPr>
            <a:spLocks noGrp="1"/>
          </p:cNvSpPr>
          <p:nvPr>
            <p:ph idx="1"/>
          </p:nvPr>
        </p:nvSpPr>
        <p:spPr>
          <a:xfrm>
            <a:off x="5987824" y="1371600"/>
            <a:ext cx="4384916" cy="4310743"/>
          </a:xfrm>
        </p:spPr>
        <p:txBody>
          <a:bodyPr>
            <a:noAutofit/>
          </a:bodyPr>
          <a:lstStyle/>
          <a:p>
            <a:pPr marL="0" indent="0">
              <a:lnSpc>
                <a:spcPct val="100000"/>
              </a:lnSpc>
              <a:buNone/>
            </a:pPr>
            <a:r>
              <a:rPr lang="en-US" sz="1600" dirty="0">
                <a:solidFill>
                  <a:srgbClr val="FFFFFF"/>
                </a:solidFill>
                <a:latin typeface="Abadi Extra Light" panose="020B0204020104020204" pitchFamily="34" charset="0"/>
              </a:rPr>
              <a:t> </a:t>
            </a:r>
            <a:r>
              <a:rPr lang="en-US" sz="2000" b="1" u="sng" dirty="0" smtClean="0">
                <a:solidFill>
                  <a:srgbClr val="FFFFFF"/>
                </a:solidFill>
                <a:latin typeface="Abadi Extra Light" panose="020B0204020104020204" pitchFamily="34" charset="0"/>
              </a:rPr>
              <a:t>USP:</a:t>
            </a:r>
            <a:endParaRPr lang="en-US" sz="2000" b="1" u="sng" dirty="0">
              <a:solidFill>
                <a:srgbClr val="FFFFFF"/>
              </a:solidFill>
              <a:latin typeface="Abadi Extra Light" panose="020B0204020104020204" pitchFamily="34" charset="0"/>
            </a:endParaRPr>
          </a:p>
          <a:p>
            <a:pPr>
              <a:lnSpc>
                <a:spcPct val="100000"/>
              </a:lnSpc>
            </a:pPr>
            <a:r>
              <a:rPr lang="en-US" sz="2000" dirty="0">
                <a:solidFill>
                  <a:srgbClr val="FFFFFF"/>
                </a:solidFill>
                <a:latin typeface="Abadi Extra Light" panose="020B0204020104020204" pitchFamily="34" charset="0"/>
              </a:rPr>
              <a:t>To build and offer unique aerial vehicles, in order to provide the best solutions regrading drone operations. </a:t>
            </a:r>
          </a:p>
          <a:p>
            <a:pPr marL="0" indent="0">
              <a:lnSpc>
                <a:spcPct val="100000"/>
              </a:lnSpc>
              <a:buNone/>
            </a:pPr>
            <a:r>
              <a:rPr lang="en-US" sz="2000" b="1" u="sng" dirty="0">
                <a:solidFill>
                  <a:srgbClr val="FFFFFF"/>
                </a:solidFill>
                <a:latin typeface="Abadi Extra Light" panose="020B0204020104020204" pitchFamily="34" charset="0"/>
              </a:rPr>
              <a:t>FEATURES:</a:t>
            </a:r>
          </a:p>
          <a:p>
            <a:pPr>
              <a:lnSpc>
                <a:spcPct val="100000"/>
              </a:lnSpc>
            </a:pPr>
            <a:r>
              <a:rPr lang="en-US" sz="2000" dirty="0">
                <a:solidFill>
                  <a:srgbClr val="FFFFFF"/>
                </a:solidFill>
                <a:latin typeface="Abadi Extra Light" panose="020B0204020104020204" pitchFamily="34" charset="0"/>
              </a:rPr>
              <a:t>Their platform empowers them to capture images that are once out of reach.</a:t>
            </a:r>
          </a:p>
          <a:p>
            <a:pPr>
              <a:lnSpc>
                <a:spcPct val="100000"/>
              </a:lnSpc>
            </a:pPr>
            <a:r>
              <a:rPr lang="en-US" sz="2000" dirty="0">
                <a:solidFill>
                  <a:srgbClr val="FFFFFF"/>
                </a:solidFill>
                <a:latin typeface="Abadi Extra Light" panose="020B0204020104020204" pitchFamily="34" charset="0"/>
              </a:rPr>
              <a:t>Their flying and camera stabilization systems redefine camera placement and motion.</a:t>
            </a:r>
          </a:p>
        </p:txBody>
      </p:sp>
    </p:spTree>
    <p:extLst>
      <p:ext uri="{BB962C8B-B14F-4D97-AF65-F5344CB8AC3E}">
        <p14:creationId xmlns:p14="http://schemas.microsoft.com/office/powerpoint/2010/main" val="2111096140"/>
      </p:ext>
    </p:extLst>
  </p:cSld>
  <p:clrMapOvr>
    <a:overrideClrMapping bg1="dk1" tx1="lt1" bg2="dk2" tx2="lt2" accent1="accent1" accent2="accent2" accent3="accent3" accent4="accent4" accent5="accent5" accent6="accent6" hlink="hlink" folHlink="folHlink"/>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1179</TotalTime>
  <Words>1597</Words>
  <Application>Microsoft Office PowerPoint</Application>
  <PresentationFormat>Widescreen</PresentationFormat>
  <Paragraphs>248</Paragraphs>
  <Slides>27</Slides>
  <Notes>0</Notes>
  <HiddenSlides>0</HiddenSlides>
  <MMClips>1</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27</vt:i4>
      </vt:variant>
    </vt:vector>
  </HeadingPairs>
  <TitlesOfParts>
    <vt:vector size="38" baseType="lpstr">
      <vt:lpstr>Abadi Extra Light</vt:lpstr>
      <vt:lpstr>Arial</vt:lpstr>
      <vt:lpstr>Bahnschrift SemiBold SemiConden</vt:lpstr>
      <vt:lpstr>Calibri</vt:lpstr>
      <vt:lpstr>Calibri Light</vt:lpstr>
      <vt:lpstr>Courier New</vt:lpstr>
      <vt:lpstr>Impact</vt:lpstr>
      <vt:lpstr>Symbol</vt:lpstr>
      <vt:lpstr>Times New Roman</vt:lpstr>
      <vt:lpstr>Wingdings</vt:lpstr>
      <vt:lpstr>Office Theme</vt:lpstr>
      <vt:lpstr>Project-Marketing Class</vt:lpstr>
      <vt:lpstr>AE DRONE </vt:lpstr>
      <vt:lpstr>Preface</vt:lpstr>
      <vt:lpstr>Index</vt:lpstr>
      <vt:lpstr>Idea Generation &amp; Idea Screening</vt:lpstr>
      <vt:lpstr>Why we choose this product of all ?</vt:lpstr>
      <vt:lpstr>Product Need:</vt:lpstr>
      <vt:lpstr>AE DRONE COMPETITORS</vt:lpstr>
      <vt:lpstr>PowerPoint Presentation</vt:lpstr>
      <vt:lpstr>PowerPoint Presentation</vt:lpstr>
      <vt:lpstr>Xiaomi</vt:lpstr>
      <vt:lpstr>PowerPoint Presentation</vt:lpstr>
      <vt:lpstr>PowerPoint Presentation</vt:lpstr>
      <vt:lpstr>SWOT</vt:lpstr>
      <vt:lpstr>MARKET SEGMENTATION </vt:lpstr>
      <vt:lpstr>Product Development</vt:lpstr>
      <vt:lpstr>PowerPoint Presentation</vt:lpstr>
      <vt:lpstr>PowerPoint Presentation</vt:lpstr>
      <vt:lpstr>PowerPoint Presentation</vt:lpstr>
      <vt:lpstr>Price</vt:lpstr>
      <vt:lpstr>Place</vt:lpstr>
      <vt:lpstr>Product and Packaging</vt:lpstr>
      <vt:lpstr>Promotion</vt:lpstr>
      <vt:lpstr>Launch of product </vt:lpstr>
      <vt:lpstr>PowerPoint Presentation</vt:lpstr>
      <vt:lpstr>Conclusion: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Project-Marketing Class</dc:title>
  <dc:creator>hp</dc:creator>
  <cp:lastModifiedBy>hp</cp:lastModifiedBy>
  <cp:revision>78</cp:revision>
  <dcterms:created xsi:type="dcterms:W3CDTF">2022-11-21T05:03:33Z</dcterms:created>
  <dcterms:modified xsi:type="dcterms:W3CDTF">2022-12-15T00:23:31Z</dcterms:modified>
</cp:coreProperties>
</file>